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8" r:id="rId5"/>
    <p:sldId id="281" r:id="rId6"/>
    <p:sldId id="282" r:id="rId7"/>
    <p:sldId id="276" r:id="rId8"/>
    <p:sldId id="279" r:id="rId9"/>
    <p:sldId id="283" r:id="rId10"/>
    <p:sldId id="284" r:id="rId11"/>
    <p:sldId id="277" r:id="rId12"/>
    <p:sldId id="280" r:id="rId13"/>
    <p:sldId id="28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ntgomery" userId="9a987324697dbfac" providerId="LiveId" clId="{0F3C43F3-4E5A-FF4A-8037-E4B20B53927F}"/>
    <pc:docChg chg="custSel addSld modSld">
      <pc:chgData name="Thomas Montgomery" userId="9a987324697dbfac" providerId="LiveId" clId="{0F3C43F3-4E5A-FF4A-8037-E4B20B53927F}" dt="2020-10-17T12:18:26.141" v="510" actId="20577"/>
      <pc:docMkLst>
        <pc:docMk/>
      </pc:docMkLst>
      <pc:sldChg chg="modSp mod">
        <pc:chgData name="Thomas Montgomery" userId="9a987324697dbfac" providerId="LiveId" clId="{0F3C43F3-4E5A-FF4A-8037-E4B20B53927F}" dt="2020-10-16T22:05:01.712" v="380" actId="115"/>
        <pc:sldMkLst>
          <pc:docMk/>
          <pc:sldMk cId="1999965653" sldId="277"/>
        </pc:sldMkLst>
        <pc:spChg chg="mod">
          <ac:chgData name="Thomas Montgomery" userId="9a987324697dbfac" providerId="LiveId" clId="{0F3C43F3-4E5A-FF4A-8037-E4B20B53927F}" dt="2020-10-16T22:05:01.712" v="380" actId="115"/>
          <ac:spMkLst>
            <pc:docMk/>
            <pc:sldMk cId="1999965653" sldId="277"/>
            <ac:spMk id="3" creationId="{6F0865E0-1303-8549-8F5E-F4596BF9DCD5}"/>
          </ac:spMkLst>
        </pc:spChg>
      </pc:sldChg>
      <pc:sldChg chg="modSp mod">
        <pc:chgData name="Thomas Montgomery" userId="9a987324697dbfac" providerId="LiveId" clId="{0F3C43F3-4E5A-FF4A-8037-E4B20B53927F}" dt="2020-10-16T15:45:40.068" v="135" actId="114"/>
        <pc:sldMkLst>
          <pc:docMk/>
          <pc:sldMk cId="916429801" sldId="279"/>
        </pc:sldMkLst>
        <pc:spChg chg="mod">
          <ac:chgData name="Thomas Montgomery" userId="9a987324697dbfac" providerId="LiveId" clId="{0F3C43F3-4E5A-FF4A-8037-E4B20B53927F}" dt="2020-10-16T15:45:40.068" v="135" actId="114"/>
          <ac:spMkLst>
            <pc:docMk/>
            <pc:sldMk cId="916429801" sldId="279"/>
            <ac:spMk id="3" creationId="{6F0865E0-1303-8549-8F5E-F4596BF9DCD5}"/>
          </ac:spMkLst>
        </pc:spChg>
      </pc:sldChg>
      <pc:sldChg chg="modSp mod">
        <pc:chgData name="Thomas Montgomery" userId="9a987324697dbfac" providerId="LiveId" clId="{0F3C43F3-4E5A-FF4A-8037-E4B20B53927F}" dt="2020-10-16T22:05:22.771" v="381" actId="114"/>
        <pc:sldMkLst>
          <pc:docMk/>
          <pc:sldMk cId="1027607271" sldId="280"/>
        </pc:sldMkLst>
        <pc:spChg chg="mod">
          <ac:chgData name="Thomas Montgomery" userId="9a987324697dbfac" providerId="LiveId" clId="{0F3C43F3-4E5A-FF4A-8037-E4B20B53927F}" dt="2020-10-16T22:05:22.771" v="381" actId="114"/>
          <ac:spMkLst>
            <pc:docMk/>
            <pc:sldMk cId="1027607271" sldId="280"/>
            <ac:spMk id="3" creationId="{6F0865E0-1303-8549-8F5E-F4596BF9DCD5}"/>
          </ac:spMkLst>
        </pc:spChg>
      </pc:sldChg>
      <pc:sldChg chg="modSp add mod">
        <pc:chgData name="Thomas Montgomery" userId="9a987324697dbfac" providerId="LiveId" clId="{0F3C43F3-4E5A-FF4A-8037-E4B20B53927F}" dt="2020-10-16T15:20:07.843" v="27" actId="27636"/>
        <pc:sldMkLst>
          <pc:docMk/>
          <pc:sldMk cId="1500874973" sldId="281"/>
        </pc:sldMkLst>
        <pc:spChg chg="mod">
          <ac:chgData name="Thomas Montgomery" userId="9a987324697dbfac" providerId="LiveId" clId="{0F3C43F3-4E5A-FF4A-8037-E4B20B53927F}" dt="2020-10-16T15:18:22.649" v="10" actId="20577"/>
          <ac:spMkLst>
            <pc:docMk/>
            <pc:sldMk cId="1500874973" sldId="281"/>
            <ac:spMk id="2" creationId="{B7BE196D-226B-174E-BD9B-A65D150A9176}"/>
          </ac:spMkLst>
        </pc:spChg>
        <pc:spChg chg="mod">
          <ac:chgData name="Thomas Montgomery" userId="9a987324697dbfac" providerId="LiveId" clId="{0F3C43F3-4E5A-FF4A-8037-E4B20B53927F}" dt="2020-10-16T15:20:07.843" v="27" actId="27636"/>
          <ac:spMkLst>
            <pc:docMk/>
            <pc:sldMk cId="1500874973" sldId="281"/>
            <ac:spMk id="3" creationId="{6F0865E0-1303-8549-8F5E-F4596BF9DCD5}"/>
          </ac:spMkLst>
        </pc:spChg>
      </pc:sldChg>
      <pc:sldChg chg="addSp modSp add mod">
        <pc:chgData name="Thomas Montgomery" userId="9a987324697dbfac" providerId="LiveId" clId="{0F3C43F3-4E5A-FF4A-8037-E4B20B53927F}" dt="2020-10-16T15:35:16.504" v="134" actId="20577"/>
        <pc:sldMkLst>
          <pc:docMk/>
          <pc:sldMk cId="2032668702" sldId="282"/>
        </pc:sldMkLst>
        <pc:spChg chg="mod">
          <ac:chgData name="Thomas Montgomery" userId="9a987324697dbfac" providerId="LiveId" clId="{0F3C43F3-4E5A-FF4A-8037-E4B20B53927F}" dt="2020-10-16T15:35:16.504" v="134" actId="20577"/>
          <ac:spMkLst>
            <pc:docMk/>
            <pc:sldMk cId="2032668702" sldId="282"/>
            <ac:spMk id="3" creationId="{6F0865E0-1303-8549-8F5E-F4596BF9DCD5}"/>
          </ac:spMkLst>
        </pc:spChg>
        <pc:picChg chg="add mod">
          <ac:chgData name="Thomas Montgomery" userId="9a987324697dbfac" providerId="LiveId" clId="{0F3C43F3-4E5A-FF4A-8037-E4B20B53927F}" dt="2020-10-16T15:22:47.250" v="30" actId="1076"/>
          <ac:picMkLst>
            <pc:docMk/>
            <pc:sldMk cId="2032668702" sldId="282"/>
            <ac:picMk id="1026" creationId="{5E18E8AA-6460-CC49-B2E4-80FC0539D425}"/>
          </ac:picMkLst>
        </pc:picChg>
      </pc:sldChg>
      <pc:sldChg chg="modSp add mod">
        <pc:chgData name="Thomas Montgomery" userId="9a987324697dbfac" providerId="LiveId" clId="{0F3C43F3-4E5A-FF4A-8037-E4B20B53927F}" dt="2020-10-16T15:47:39.282" v="166" actId="20577"/>
        <pc:sldMkLst>
          <pc:docMk/>
          <pc:sldMk cId="1080154024" sldId="283"/>
        </pc:sldMkLst>
        <pc:spChg chg="mod">
          <ac:chgData name="Thomas Montgomery" userId="9a987324697dbfac" providerId="LiveId" clId="{0F3C43F3-4E5A-FF4A-8037-E4B20B53927F}" dt="2020-10-16T15:47:39.282" v="166" actId="20577"/>
          <ac:spMkLst>
            <pc:docMk/>
            <pc:sldMk cId="1080154024" sldId="283"/>
            <ac:spMk id="2" creationId="{B7BE196D-226B-174E-BD9B-A65D150A9176}"/>
          </ac:spMkLst>
        </pc:spChg>
        <pc:spChg chg="mod">
          <ac:chgData name="Thomas Montgomery" userId="9a987324697dbfac" providerId="LiveId" clId="{0F3C43F3-4E5A-FF4A-8037-E4B20B53927F}" dt="2020-10-16T15:47:04.859" v="161" actId="115"/>
          <ac:spMkLst>
            <pc:docMk/>
            <pc:sldMk cId="1080154024" sldId="283"/>
            <ac:spMk id="3" creationId="{6F0865E0-1303-8549-8F5E-F4596BF9DCD5}"/>
          </ac:spMkLst>
        </pc:spChg>
      </pc:sldChg>
      <pc:sldChg chg="addSp delSp modSp add mod">
        <pc:chgData name="Thomas Montgomery" userId="9a987324697dbfac" providerId="LiveId" clId="{0F3C43F3-4E5A-FF4A-8037-E4B20B53927F}" dt="2020-10-16T22:04:17.958" v="376" actId="20577"/>
        <pc:sldMkLst>
          <pc:docMk/>
          <pc:sldMk cId="238716683" sldId="284"/>
        </pc:sldMkLst>
        <pc:spChg chg="del mod">
          <ac:chgData name="Thomas Montgomery" userId="9a987324697dbfac" providerId="LiveId" clId="{0F3C43F3-4E5A-FF4A-8037-E4B20B53927F}" dt="2020-10-16T21:47:54.897" v="170"/>
          <ac:spMkLst>
            <pc:docMk/>
            <pc:sldMk cId="238716683" sldId="284"/>
            <ac:spMk id="3" creationId="{6F0865E0-1303-8549-8F5E-F4596BF9DCD5}"/>
          </ac:spMkLst>
        </pc:spChg>
        <pc:spChg chg="add mod">
          <ac:chgData name="Thomas Montgomery" userId="9a987324697dbfac" providerId="LiveId" clId="{0F3C43F3-4E5A-FF4A-8037-E4B20B53927F}" dt="2020-10-16T22:04:17.958" v="376" actId="20577"/>
          <ac:spMkLst>
            <pc:docMk/>
            <pc:sldMk cId="238716683" sldId="284"/>
            <ac:spMk id="7" creationId="{51974263-A69B-0749-AFD8-C62322ADAA2E}"/>
          </ac:spMkLst>
        </pc:spChg>
        <pc:picChg chg="add del mod">
          <ac:chgData name="Thomas Montgomery" userId="9a987324697dbfac" providerId="LiveId" clId="{0F3C43F3-4E5A-FF4A-8037-E4B20B53927F}" dt="2020-10-16T21:48:10.071" v="174" actId="478"/>
          <ac:picMkLst>
            <pc:docMk/>
            <pc:sldMk cId="238716683" sldId="284"/>
            <ac:picMk id="5" creationId="{4E1C646B-9C41-FD4A-8CEC-00228D4F5D9B}"/>
          </ac:picMkLst>
        </pc:picChg>
        <pc:picChg chg="add mod">
          <ac:chgData name="Thomas Montgomery" userId="9a987324697dbfac" providerId="LiveId" clId="{0F3C43F3-4E5A-FF4A-8037-E4B20B53927F}" dt="2020-10-16T21:50:32.864" v="315" actId="1036"/>
          <ac:picMkLst>
            <pc:docMk/>
            <pc:sldMk cId="238716683" sldId="284"/>
            <ac:picMk id="9" creationId="{22C388AB-6342-0B40-A4DE-96778E8ABE11}"/>
          </ac:picMkLst>
        </pc:picChg>
      </pc:sldChg>
      <pc:sldChg chg="addSp modSp add mod">
        <pc:chgData name="Thomas Montgomery" userId="9a987324697dbfac" providerId="LiveId" clId="{0F3C43F3-4E5A-FF4A-8037-E4B20B53927F}" dt="2020-10-17T12:18:26.141" v="510" actId="20577"/>
        <pc:sldMkLst>
          <pc:docMk/>
          <pc:sldMk cId="2049270349" sldId="285"/>
        </pc:sldMkLst>
        <pc:spChg chg="mod">
          <ac:chgData name="Thomas Montgomery" userId="9a987324697dbfac" providerId="LiveId" clId="{0F3C43F3-4E5A-FF4A-8037-E4B20B53927F}" dt="2020-10-16T22:09:34.391" v="394" actId="20577"/>
          <ac:spMkLst>
            <pc:docMk/>
            <pc:sldMk cId="2049270349" sldId="285"/>
            <ac:spMk id="2" creationId="{B7BE196D-226B-174E-BD9B-A65D150A9176}"/>
          </ac:spMkLst>
        </pc:spChg>
        <pc:spChg chg="mod">
          <ac:chgData name="Thomas Montgomery" userId="9a987324697dbfac" providerId="LiveId" clId="{0F3C43F3-4E5A-FF4A-8037-E4B20B53927F}" dt="2020-10-17T12:18:26.141" v="510" actId="20577"/>
          <ac:spMkLst>
            <pc:docMk/>
            <pc:sldMk cId="2049270349" sldId="285"/>
            <ac:spMk id="3" creationId="{6F0865E0-1303-8549-8F5E-F4596BF9DCD5}"/>
          </ac:spMkLst>
        </pc:spChg>
        <pc:picChg chg="add mod">
          <ac:chgData name="Thomas Montgomery" userId="9a987324697dbfac" providerId="LiveId" clId="{0F3C43F3-4E5A-FF4A-8037-E4B20B53927F}" dt="2020-10-16T22:10:03.808" v="402" actId="1076"/>
          <ac:picMkLst>
            <pc:docMk/>
            <pc:sldMk cId="2049270349" sldId="285"/>
            <ac:picMk id="5" creationId="{23D39501-54DF-1C48-AEDB-84FB7C977033}"/>
          </ac:picMkLst>
        </pc:picChg>
      </pc:sldChg>
    </pc:docChg>
  </pc:docChgLst>
  <pc:docChgLst>
    <pc:chgData name="Thomas Montgomery" userId="9a987324697dbfac" providerId="LiveId" clId="{DC42D9E1-49B0-41BE-872F-5BF96F779B2A}"/>
    <pc:docChg chg="modSld">
      <pc:chgData name="Thomas Montgomery" userId="9a987324697dbfac" providerId="LiveId" clId="{DC42D9E1-49B0-41BE-872F-5BF96F779B2A}" dt="2020-10-18T17:20:50.840" v="2" actId="20577"/>
      <pc:docMkLst>
        <pc:docMk/>
      </pc:docMkLst>
      <pc:sldChg chg="modSp mod">
        <pc:chgData name="Thomas Montgomery" userId="9a987324697dbfac" providerId="LiveId" clId="{DC42D9E1-49B0-41BE-872F-5BF96F779B2A}" dt="2020-10-18T17:20:50.840" v="2" actId="20577"/>
        <pc:sldMkLst>
          <pc:docMk/>
          <pc:sldMk cId="1027607271" sldId="280"/>
        </pc:sldMkLst>
        <pc:spChg chg="mod">
          <ac:chgData name="Thomas Montgomery" userId="9a987324697dbfac" providerId="LiveId" clId="{DC42D9E1-49B0-41BE-872F-5BF96F779B2A}" dt="2020-10-18T17:20:50.840" v="2" actId="20577"/>
          <ac:spMkLst>
            <pc:docMk/>
            <pc:sldMk cId="1027607271" sldId="280"/>
            <ac:spMk id="3" creationId="{6F0865E0-1303-8549-8F5E-F4596BF9DC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3" y="4724282"/>
            <a:ext cx="8144134" cy="1373070"/>
          </a:xfrm>
        </p:spPr>
        <p:txBody>
          <a:bodyPr vert="horz"/>
          <a:lstStyle/>
          <a:p>
            <a:pPr algn="ctr"/>
            <a:r>
              <a:rPr lang="en-US" dirty="0"/>
              <a:t>Records Quick Guides</a:t>
            </a:r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2. </a:t>
            </a:r>
            <a:r>
              <a:rPr lang="en-US" sz="6000" dirty="0" err="1">
                <a:solidFill>
                  <a:schemeClr val="tx1"/>
                </a:solidFill>
              </a:rPr>
              <a:t>MeyersGaz.org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974263-A69B-0749-AFD8-C62322ADA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915125" cy="43335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Search:  need that Heimat!</a:t>
            </a:r>
          </a:p>
          <a:p>
            <a:r>
              <a:rPr lang="en-US" dirty="0"/>
              <a:t>Choose the town for which you want more information.</a:t>
            </a:r>
          </a:p>
          <a:p>
            <a:r>
              <a:rPr lang="en-US" dirty="0"/>
              <a:t>Choose wisely!</a:t>
            </a:r>
          </a:p>
          <a:p>
            <a:r>
              <a:rPr lang="en-US" dirty="0"/>
              <a:t>Entry, Map, Ecclesiastical</a:t>
            </a:r>
          </a:p>
          <a:p>
            <a:r>
              <a:rPr lang="en-US" dirty="0"/>
              <a:t>Related. E-mail, Feedback</a:t>
            </a:r>
          </a:p>
          <a:p>
            <a:r>
              <a:rPr lang="en-US" b="1" dirty="0">
                <a:solidFill>
                  <a:srgbClr val="FFFF00"/>
                </a:solidFill>
              </a:rPr>
              <a:t>Regularly check back, review all and Help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2C388AB-6342-0B40-A4DE-96778E8AB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85" y="1998289"/>
            <a:ext cx="7988564" cy="50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3. Village Family Histories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5400" dirty="0"/>
              <a:t>BEST research place is your Heimat</a:t>
            </a:r>
          </a:p>
          <a:p>
            <a:pPr lvl="1"/>
            <a:r>
              <a:rPr lang="en-US" sz="5400" dirty="0"/>
              <a:t>Published compilations of church and civil records</a:t>
            </a:r>
          </a:p>
          <a:p>
            <a:pPr lvl="1"/>
            <a:r>
              <a:rPr lang="en-US" sz="5400" dirty="0"/>
              <a:t>Cross-referencing of </a:t>
            </a:r>
            <a:r>
              <a:rPr lang="en-US" sz="5400" u="sng" dirty="0"/>
              <a:t>many</a:t>
            </a:r>
            <a:r>
              <a:rPr lang="en-US" sz="5400" dirty="0"/>
              <a:t> generations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996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3. Village Family Histories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5400" dirty="0"/>
              <a:t>Dates: vary by town</a:t>
            </a:r>
          </a:p>
          <a:p>
            <a:pPr lvl="1"/>
            <a:r>
              <a:rPr lang="en-US" sz="5400" dirty="0"/>
              <a:t>Also known as </a:t>
            </a:r>
            <a:r>
              <a:rPr lang="en-US" sz="5400" i="1" dirty="0" err="1"/>
              <a:t>Ortsfamilienbücher</a:t>
            </a:r>
            <a:r>
              <a:rPr lang="en-US" sz="5400" i="1" dirty="0"/>
              <a:t> or </a:t>
            </a:r>
            <a:r>
              <a:rPr lang="en-US" sz="5400" i="1" dirty="0" err="1"/>
              <a:t>Dorfbücher</a:t>
            </a:r>
            <a:r>
              <a:rPr lang="en-US" sz="5400" i="1" dirty="0"/>
              <a:t> </a:t>
            </a:r>
            <a:r>
              <a:rPr lang="en-US" sz="5400" dirty="0"/>
              <a:t>or</a:t>
            </a:r>
            <a:r>
              <a:rPr lang="en-US" sz="5400" i="1" dirty="0"/>
              <a:t> </a:t>
            </a:r>
            <a:r>
              <a:rPr lang="en-US" sz="5400" i="1" dirty="0" err="1"/>
              <a:t>Familienbüch</a:t>
            </a:r>
            <a:endParaRPr lang="en-US" sz="5400" i="1" dirty="0"/>
          </a:p>
          <a:p>
            <a:pPr lvl="1"/>
            <a:r>
              <a:rPr lang="en-US" sz="5400" dirty="0"/>
              <a:t>Visit </a:t>
            </a:r>
            <a:r>
              <a:rPr lang="en-US" sz="5400" i="1" dirty="0" err="1"/>
              <a:t>Compgen.de</a:t>
            </a:r>
            <a:r>
              <a:rPr lang="en-US" sz="5400" dirty="0"/>
              <a:t> has hundreds searchable online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6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3. </a:t>
            </a:r>
            <a:r>
              <a:rPr lang="en-US" sz="6000" dirty="0" err="1">
                <a:solidFill>
                  <a:schemeClr val="tx1"/>
                </a:solidFill>
              </a:rPr>
              <a:t>Compgen.de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5258523" cy="454017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5400" dirty="0"/>
              <a:t>Links to many sub-research sites</a:t>
            </a:r>
          </a:p>
          <a:p>
            <a:pPr lvl="1"/>
            <a:r>
              <a:rPr lang="en-US" sz="5400" dirty="0"/>
              <a:t>Focus on unique </a:t>
            </a:r>
            <a:r>
              <a:rPr lang="en-US" sz="5400"/>
              <a:t>Familienb</a:t>
            </a:r>
            <a:r>
              <a:rPr lang="en-US" sz="5400" u="sng"/>
              <a:t>ü</a:t>
            </a:r>
            <a:r>
              <a:rPr lang="en-US" sz="5400"/>
              <a:t>ch</a:t>
            </a:r>
            <a:endParaRPr lang="en-US" sz="5400" i="1" dirty="0"/>
          </a:p>
          <a:p>
            <a:pPr lvl="1"/>
            <a:r>
              <a:rPr lang="en-US" sz="5400" dirty="0"/>
              <a:t>Visit </a:t>
            </a:r>
            <a:r>
              <a:rPr lang="en-US" sz="5400" i="1" dirty="0" err="1"/>
              <a:t>Compgen.de</a:t>
            </a:r>
            <a:r>
              <a:rPr lang="en-US" sz="5400" dirty="0"/>
              <a:t> has many topics searchable online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3D39501-54DF-1C48-AEDB-84FB7C97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"/>
            <a:ext cx="604763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7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Basic Record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marL="1600200" lvl="1" indent="-1143000">
              <a:buFont typeface="+mj-lt"/>
              <a:buAutoNum type="arabicPeriod"/>
            </a:pPr>
            <a:r>
              <a:rPr lang="en-US" sz="6600" dirty="0"/>
              <a:t>Parish Church Record</a:t>
            </a:r>
            <a:r>
              <a:rPr lang="en-US" sz="6000" dirty="0"/>
              <a:t>s</a:t>
            </a:r>
          </a:p>
          <a:p>
            <a:pPr marL="1600200" lvl="1" indent="-1143000">
              <a:buFont typeface="+mj-lt"/>
              <a:buAutoNum type="arabicPeriod"/>
            </a:pPr>
            <a:r>
              <a:rPr lang="en-US" sz="6000" dirty="0"/>
              <a:t>Civil Registration</a:t>
            </a:r>
          </a:p>
          <a:p>
            <a:pPr marL="1600200" lvl="1" indent="-1143000">
              <a:buFont typeface="+mj-lt"/>
              <a:buAutoNum type="arabicPeriod"/>
            </a:pPr>
            <a:r>
              <a:rPr lang="en-US" sz="6000" dirty="0"/>
              <a:t>Village Family Histories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0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1. Parish Church Record</a:t>
            </a:r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5400" dirty="0"/>
              <a:t>Dates:  some as early as 1500s</a:t>
            </a:r>
          </a:p>
          <a:p>
            <a:pPr lvl="1"/>
            <a:r>
              <a:rPr lang="en-US" sz="5400" dirty="0"/>
              <a:t>Roman Catholic records vary upon diocese and parish policies</a:t>
            </a:r>
          </a:p>
          <a:p>
            <a:pPr lvl="1"/>
            <a:r>
              <a:rPr lang="en-US" sz="5400" dirty="0"/>
              <a:t>Records therefore vary by parish and era</a:t>
            </a:r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834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1. Parish Church Record</a:t>
            </a:r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4400" dirty="0"/>
              <a:t>Beginning in the 1800s you will find </a:t>
            </a:r>
            <a:r>
              <a:rPr lang="en-US" sz="4400" i="1" dirty="0" err="1"/>
              <a:t>Kirchenbuchduplikate</a:t>
            </a:r>
            <a:r>
              <a:rPr lang="en-US" sz="4400" i="1" dirty="0"/>
              <a:t> </a:t>
            </a:r>
            <a:r>
              <a:rPr lang="en-US" sz="4400" dirty="0"/>
              <a:t>or church book duplicates</a:t>
            </a:r>
          </a:p>
          <a:p>
            <a:pPr lvl="1"/>
            <a:r>
              <a:rPr lang="en-US" sz="4400" dirty="0"/>
              <a:t>Some authorities required annual registers</a:t>
            </a:r>
          </a:p>
          <a:p>
            <a:pPr lvl="1"/>
            <a:r>
              <a:rPr lang="en-US" sz="4400" dirty="0"/>
              <a:t>One site of many sites on Church Records is </a:t>
            </a:r>
            <a:r>
              <a:rPr lang="en-US" sz="4400" i="1" dirty="0" err="1"/>
              <a:t>www.archion.de</a:t>
            </a:r>
            <a:endParaRPr lang="en-US" sz="4400" i="1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607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6000" dirty="0" err="1">
                <a:solidFill>
                  <a:schemeClr val="tx1"/>
                </a:solidFill>
              </a:rPr>
              <a:t>Archion.de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Church registers - referred to as official records in official usage - are the books in which official ecclesiastical acts are recorded. Baptism, confirmation, marriage and death registers are generally known and are still kept in the individual parishes today.</a:t>
            </a:r>
          </a:p>
          <a:p>
            <a:pPr lvl="1"/>
            <a:r>
              <a:rPr lang="en-US" sz="2800" dirty="0"/>
              <a:t>The regulations to keep baptismal, marriage and death registers were issued in Germany in the second half of the 16th century.</a:t>
            </a:r>
          </a:p>
          <a:p>
            <a:pPr lvl="1"/>
            <a:r>
              <a:rPr lang="en-US" sz="2800" dirty="0"/>
              <a:t>In terms of content, the three main registers were divided into baptism, marriage and death registers. As a rule, these three books were kept in parallel, initially as so-called mixed books. Usually the registers were written by the pastors or the deacons.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087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6000" dirty="0" err="1">
                <a:solidFill>
                  <a:schemeClr val="tx1"/>
                </a:solidFill>
              </a:rPr>
              <a:t>Archion.de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Church registers online</a:t>
            </a:r>
          </a:p>
          <a:p>
            <a:pPr lvl="1"/>
            <a:r>
              <a:rPr lang="en-US" sz="3600" dirty="0"/>
              <a:t>Check map to right </a:t>
            </a:r>
          </a:p>
          <a:p>
            <a:pPr lvl="1"/>
            <a:r>
              <a:rPr lang="en-US" sz="3600" dirty="0"/>
              <a:t>Find Office/Archive</a:t>
            </a:r>
          </a:p>
          <a:p>
            <a:pPr lvl="1"/>
            <a:r>
              <a:rPr lang="en-US" sz="3600" dirty="0"/>
              <a:t>Write or email</a:t>
            </a:r>
          </a:p>
          <a:p>
            <a:pPr lvl="1"/>
            <a:r>
              <a:rPr lang="en-US" sz="3600" dirty="0"/>
              <a:t>Can view online</a:t>
            </a:r>
          </a:p>
          <a:p>
            <a:pPr lvl="1"/>
            <a:r>
              <a:rPr lang="en-US" sz="3600" dirty="0"/>
              <a:t>Revisit frequently</a:t>
            </a:r>
            <a:endParaRPr lang="en-US" sz="4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18E8AA-6460-CC49-B2E4-80FC0539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0"/>
            <a:ext cx="530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6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2. Civil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6000" dirty="0" err="1"/>
              <a:t>Lookng</a:t>
            </a:r>
            <a:r>
              <a:rPr lang="en-US" sz="6000" dirty="0"/>
              <a:t> for Civil Records</a:t>
            </a:r>
          </a:p>
          <a:p>
            <a:pPr lvl="1"/>
            <a:r>
              <a:rPr lang="en-US" sz="6000" dirty="0"/>
              <a:t>As early as 1792 in some areas</a:t>
            </a:r>
          </a:p>
          <a:p>
            <a:pPr lvl="1"/>
            <a:r>
              <a:rPr lang="en-US" sz="6000" dirty="0"/>
              <a:t>1876 Empire-wide</a:t>
            </a:r>
          </a:p>
          <a:p>
            <a:pPr lvl="1"/>
            <a:r>
              <a:rPr lang="en-US" sz="6000" i="1" dirty="0" err="1"/>
              <a:t>Standesamt</a:t>
            </a:r>
            <a:r>
              <a:rPr lang="en-US" sz="6000" i="1" dirty="0"/>
              <a:t> </a:t>
            </a:r>
            <a:r>
              <a:rPr lang="en-US" sz="6000" dirty="0"/>
              <a:t>is the civil registration office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436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2. Civil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6000" dirty="0"/>
              <a:t>Some records are digitized online</a:t>
            </a:r>
          </a:p>
          <a:p>
            <a:pPr lvl="1"/>
            <a:r>
              <a:rPr lang="en-US" sz="6000" i="1" dirty="0" err="1"/>
              <a:t>MeyersGaz.org</a:t>
            </a:r>
            <a:r>
              <a:rPr lang="en-US" sz="6000" i="1" dirty="0"/>
              <a:t> </a:t>
            </a:r>
            <a:r>
              <a:rPr lang="en-US" sz="6000" dirty="0"/>
              <a:t>gives the place for the office, sometimes even the village itself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642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6000" dirty="0">
                <a:solidFill>
                  <a:schemeClr val="tx1"/>
                </a:solidFill>
              </a:rPr>
              <a:t>2. </a:t>
            </a:r>
            <a:r>
              <a:rPr lang="en-US" sz="6000" dirty="0" err="1">
                <a:solidFill>
                  <a:schemeClr val="tx1"/>
                </a:solidFill>
              </a:rPr>
              <a:t>MeyersGaz.org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dirty="0"/>
              <a:t>This is </a:t>
            </a:r>
            <a:r>
              <a:rPr lang="en-US" sz="4000" u="sng" dirty="0"/>
              <a:t>the most important </a:t>
            </a:r>
            <a:r>
              <a:rPr lang="en-US" sz="4000" dirty="0"/>
              <a:t>of all German gazetteers. </a:t>
            </a:r>
          </a:p>
          <a:p>
            <a:pPr lvl="1"/>
            <a:r>
              <a:rPr lang="en-US" sz="4000" dirty="0"/>
              <a:t>The goal of the Meyer’s compilers was to list every place name in the German Empire (1871-1918). </a:t>
            </a:r>
          </a:p>
          <a:p>
            <a:pPr lvl="1"/>
            <a:r>
              <a:rPr lang="en-US" sz="4000" dirty="0"/>
              <a:t>It gives the location, i.e. the state and other jurisdictions, where the civil registry office was and parishes if that town had them.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015402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2461</TotalTime>
  <Words>447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Records Quick Guides</vt:lpstr>
      <vt:lpstr>Basic Record Reviews</vt:lpstr>
      <vt:lpstr>1. Parish Church Records</vt:lpstr>
      <vt:lpstr>1. Parish Church Records</vt:lpstr>
      <vt:lpstr>Archion.de</vt:lpstr>
      <vt:lpstr>Archion.de</vt:lpstr>
      <vt:lpstr>2. Civil Registration</vt:lpstr>
      <vt:lpstr>2. Civil Registration</vt:lpstr>
      <vt:lpstr>2. MeyersGaz.org</vt:lpstr>
      <vt:lpstr>2. MeyersGaz.org</vt:lpstr>
      <vt:lpstr>3. Village Family Histories</vt:lpstr>
      <vt:lpstr>3. Village Family Histories</vt:lpstr>
      <vt:lpstr>3. Compgen.de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Thomas Montgomery</cp:lastModifiedBy>
  <cp:revision>76</cp:revision>
  <dcterms:created xsi:type="dcterms:W3CDTF">2018-01-21T16:38:42Z</dcterms:created>
  <dcterms:modified xsi:type="dcterms:W3CDTF">2020-10-18T17:21:06Z</dcterms:modified>
</cp:coreProperties>
</file>