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300" r:id="rId3"/>
    <p:sldId id="313" r:id="rId4"/>
    <p:sldId id="312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84"/>
    <p:restoredTop sz="93041"/>
  </p:normalViewPr>
  <p:slideViewPr>
    <p:cSldViewPr snapToGrid="0" snapToObjects="1">
      <p:cViewPr varScale="1">
        <p:scale>
          <a:sx n="111" d="100"/>
          <a:sy n="111" d="100"/>
        </p:scale>
        <p:origin x="73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Montgomery" userId="9a987324697dbfac" providerId="LiveId" clId="{C16A8832-FC27-1F40-BE26-6FB3B0F490CB}"/>
    <pc:docChg chg="custSel modSld">
      <pc:chgData name="Thomas Montgomery" userId="9a987324697dbfac" providerId="LiveId" clId="{C16A8832-FC27-1F40-BE26-6FB3B0F490CB}" dt="2024-03-01T00:57:00.169" v="76" actId="255"/>
      <pc:docMkLst>
        <pc:docMk/>
      </pc:docMkLst>
      <pc:sldChg chg="addSp modSp mod">
        <pc:chgData name="Thomas Montgomery" userId="9a987324697dbfac" providerId="LiveId" clId="{C16A8832-FC27-1F40-BE26-6FB3B0F490CB}" dt="2024-03-01T00:50:18.167" v="18" actId="1036"/>
        <pc:sldMkLst>
          <pc:docMk/>
          <pc:sldMk cId="1882561897" sldId="300"/>
        </pc:sldMkLst>
        <pc:spChg chg="mod">
          <ac:chgData name="Thomas Montgomery" userId="9a987324697dbfac" providerId="LiveId" clId="{C16A8832-FC27-1F40-BE26-6FB3B0F490CB}" dt="2024-03-01T00:50:05.600" v="12" actId="1076"/>
          <ac:spMkLst>
            <pc:docMk/>
            <pc:sldMk cId="1882561897" sldId="300"/>
            <ac:spMk id="3" creationId="{5B2A20D9-22B7-789B-768A-D420F78FB4B9}"/>
          </ac:spMkLst>
        </pc:spChg>
        <pc:picChg chg="add mod">
          <ac:chgData name="Thomas Montgomery" userId="9a987324697dbfac" providerId="LiveId" clId="{C16A8832-FC27-1F40-BE26-6FB3B0F490CB}" dt="2024-03-01T00:50:18.167" v="18" actId="1036"/>
          <ac:picMkLst>
            <pc:docMk/>
            <pc:sldMk cId="1882561897" sldId="300"/>
            <ac:picMk id="5" creationId="{44540175-F485-7F6F-7D4D-ED12238C885B}"/>
          </ac:picMkLst>
        </pc:picChg>
      </pc:sldChg>
      <pc:sldChg chg="modSp mod">
        <pc:chgData name="Thomas Montgomery" userId="9a987324697dbfac" providerId="LiveId" clId="{C16A8832-FC27-1F40-BE26-6FB3B0F490CB}" dt="2024-03-01T00:51:33.089" v="34" actId="27636"/>
        <pc:sldMkLst>
          <pc:docMk/>
          <pc:sldMk cId="1389126819" sldId="315"/>
        </pc:sldMkLst>
        <pc:spChg chg="mod">
          <ac:chgData name="Thomas Montgomery" userId="9a987324697dbfac" providerId="LiveId" clId="{C16A8832-FC27-1F40-BE26-6FB3B0F490CB}" dt="2024-03-01T00:51:33.089" v="34" actId="27636"/>
          <ac:spMkLst>
            <pc:docMk/>
            <pc:sldMk cId="1389126819" sldId="315"/>
            <ac:spMk id="3" creationId="{50574580-733B-7906-9283-F1F54935D97C}"/>
          </ac:spMkLst>
        </pc:spChg>
      </pc:sldChg>
      <pc:sldChg chg="addSp delSp modSp mod">
        <pc:chgData name="Thomas Montgomery" userId="9a987324697dbfac" providerId="LiveId" clId="{C16A8832-FC27-1F40-BE26-6FB3B0F490CB}" dt="2024-03-01T00:57:00.169" v="76" actId="255"/>
        <pc:sldMkLst>
          <pc:docMk/>
          <pc:sldMk cId="711483613" sldId="316"/>
        </pc:sldMkLst>
        <pc:spChg chg="mod">
          <ac:chgData name="Thomas Montgomery" userId="9a987324697dbfac" providerId="LiveId" clId="{C16A8832-FC27-1F40-BE26-6FB3B0F490CB}" dt="2024-03-01T00:57:00.169" v="76" actId="255"/>
          <ac:spMkLst>
            <pc:docMk/>
            <pc:sldMk cId="711483613" sldId="316"/>
            <ac:spMk id="3" creationId="{485D9610-9DD9-929C-3E64-CB854BD91C85}"/>
          </ac:spMkLst>
        </pc:spChg>
        <pc:picChg chg="add del mod">
          <ac:chgData name="Thomas Montgomery" userId="9a987324697dbfac" providerId="LiveId" clId="{C16A8832-FC27-1F40-BE26-6FB3B0F490CB}" dt="2024-03-01T00:53:25.975" v="43" actId="478"/>
          <ac:picMkLst>
            <pc:docMk/>
            <pc:sldMk cId="711483613" sldId="316"/>
            <ac:picMk id="5" creationId="{97F72A8A-8F83-974E-1FA0-606E0A8E43B3}"/>
          </ac:picMkLst>
        </pc:picChg>
        <pc:picChg chg="add mod">
          <ac:chgData name="Thomas Montgomery" userId="9a987324697dbfac" providerId="LiveId" clId="{C16A8832-FC27-1F40-BE26-6FB3B0F490CB}" dt="2024-03-01T00:56:49.166" v="75" actId="14100"/>
          <ac:picMkLst>
            <pc:docMk/>
            <pc:sldMk cId="711483613" sldId="316"/>
            <ac:picMk id="7" creationId="{0A41BDAD-039A-3A3F-E2D7-869AF6613A09}"/>
          </ac:picMkLst>
        </pc:picChg>
      </pc:sldChg>
    </pc:docChg>
  </pc:docChgLst>
  <pc:docChgLst>
    <pc:chgData name="Thomas Montgomery" userId="9a987324697dbfac" providerId="LiveId" clId="{5FD1F332-781F-430E-8DBC-04454CDAC0E0}"/>
    <pc:docChg chg="custSel addSld delSld modSld">
      <pc:chgData name="Thomas Montgomery" userId="9a987324697dbfac" providerId="LiveId" clId="{5FD1F332-781F-430E-8DBC-04454CDAC0E0}" dt="2024-03-20T13:10:50.185" v="235" actId="478"/>
      <pc:docMkLst>
        <pc:docMk/>
      </pc:docMkLst>
      <pc:sldChg chg="modSp mod">
        <pc:chgData name="Thomas Montgomery" userId="9a987324697dbfac" providerId="LiveId" clId="{5FD1F332-781F-430E-8DBC-04454CDAC0E0}" dt="2024-03-20T13:06:20.137" v="39" actId="20577"/>
        <pc:sldMkLst>
          <pc:docMk/>
          <pc:sldMk cId="6218901" sldId="256"/>
        </pc:sldMkLst>
        <pc:spChg chg="mod">
          <ac:chgData name="Thomas Montgomery" userId="9a987324697dbfac" providerId="LiveId" clId="{5FD1F332-781F-430E-8DBC-04454CDAC0E0}" dt="2024-03-20T13:06:20.137" v="39" actId="20577"/>
          <ac:spMkLst>
            <pc:docMk/>
            <pc:sldMk cId="6218901" sldId="256"/>
            <ac:spMk id="2" creationId="{7C2630CE-D9EE-C548-8C14-073D4985013F}"/>
          </ac:spMkLst>
        </pc:spChg>
      </pc:sldChg>
      <pc:sldChg chg="addSp delSp modSp mod">
        <pc:chgData name="Thomas Montgomery" userId="9a987324697dbfac" providerId="LiveId" clId="{5FD1F332-781F-430E-8DBC-04454CDAC0E0}" dt="2024-03-20T13:10:50.185" v="235" actId="478"/>
        <pc:sldMkLst>
          <pc:docMk/>
          <pc:sldMk cId="1882561897" sldId="300"/>
        </pc:sldMkLst>
        <pc:spChg chg="mod">
          <ac:chgData name="Thomas Montgomery" userId="9a987324697dbfac" providerId="LiveId" clId="{5FD1F332-781F-430E-8DBC-04454CDAC0E0}" dt="2024-03-20T13:08:24.734" v="195" actId="1076"/>
          <ac:spMkLst>
            <pc:docMk/>
            <pc:sldMk cId="1882561897" sldId="300"/>
            <ac:spMk id="2" creationId="{C9967E55-CF0E-F265-35B9-02909A6E40E5}"/>
          </ac:spMkLst>
        </pc:spChg>
        <pc:spChg chg="mod">
          <ac:chgData name="Thomas Montgomery" userId="9a987324697dbfac" providerId="LiveId" clId="{5FD1F332-781F-430E-8DBC-04454CDAC0E0}" dt="2024-03-20T13:09:10.271" v="202" actId="12"/>
          <ac:spMkLst>
            <pc:docMk/>
            <pc:sldMk cId="1882561897" sldId="300"/>
            <ac:spMk id="3" creationId="{5B2A20D9-22B7-789B-768A-D420F78FB4B9}"/>
          </ac:spMkLst>
        </pc:spChg>
        <pc:picChg chg="del">
          <ac:chgData name="Thomas Montgomery" userId="9a987324697dbfac" providerId="LiveId" clId="{5FD1F332-781F-430E-8DBC-04454CDAC0E0}" dt="2024-03-20T13:07:55.159" v="189" actId="478"/>
          <ac:picMkLst>
            <pc:docMk/>
            <pc:sldMk cId="1882561897" sldId="300"/>
            <ac:picMk id="5" creationId="{44540175-F485-7F6F-7D4D-ED12238C885B}"/>
          </ac:picMkLst>
        </pc:picChg>
        <pc:picChg chg="add del mod">
          <ac:chgData name="Thomas Montgomery" userId="9a987324697dbfac" providerId="LiveId" clId="{5FD1F332-781F-430E-8DBC-04454CDAC0E0}" dt="2024-03-20T13:10:50.185" v="235" actId="478"/>
          <ac:picMkLst>
            <pc:docMk/>
            <pc:sldMk cId="1882561897" sldId="300"/>
            <ac:picMk id="6" creationId="{8ECF9096-3509-8ABC-5929-0A3697B74391}"/>
          </ac:picMkLst>
        </pc:picChg>
      </pc:sldChg>
      <pc:sldChg chg="del">
        <pc:chgData name="Thomas Montgomery" userId="9a987324697dbfac" providerId="LiveId" clId="{5FD1F332-781F-430E-8DBC-04454CDAC0E0}" dt="2024-03-20T13:09:30.469" v="204" actId="47"/>
        <pc:sldMkLst>
          <pc:docMk/>
          <pc:sldMk cId="1324848056" sldId="313"/>
        </pc:sldMkLst>
      </pc:sldChg>
      <pc:sldChg chg="modSp add mod">
        <pc:chgData name="Thomas Montgomery" userId="9a987324697dbfac" providerId="LiveId" clId="{5FD1F332-781F-430E-8DBC-04454CDAC0E0}" dt="2024-03-20T13:10:40.374" v="234" actId="1076"/>
        <pc:sldMkLst>
          <pc:docMk/>
          <pc:sldMk cId="2043912883" sldId="313"/>
        </pc:sldMkLst>
        <pc:spChg chg="mod">
          <ac:chgData name="Thomas Montgomery" userId="9a987324697dbfac" providerId="LiveId" clId="{5FD1F332-781F-430E-8DBC-04454CDAC0E0}" dt="2024-03-20T13:10:26.366" v="233" actId="113"/>
          <ac:spMkLst>
            <pc:docMk/>
            <pc:sldMk cId="2043912883" sldId="313"/>
            <ac:spMk id="3" creationId="{5B2A20D9-22B7-789B-768A-D420F78FB4B9}"/>
          </ac:spMkLst>
        </pc:spChg>
        <pc:picChg chg="mod">
          <ac:chgData name="Thomas Montgomery" userId="9a987324697dbfac" providerId="LiveId" clId="{5FD1F332-781F-430E-8DBC-04454CDAC0E0}" dt="2024-03-20T13:10:40.374" v="234" actId="1076"/>
          <ac:picMkLst>
            <pc:docMk/>
            <pc:sldMk cId="2043912883" sldId="313"/>
            <ac:picMk id="6" creationId="{8ECF9096-3509-8ABC-5929-0A3697B74391}"/>
          </ac:picMkLst>
        </pc:picChg>
      </pc:sldChg>
      <pc:sldChg chg="del">
        <pc:chgData name="Thomas Montgomery" userId="9a987324697dbfac" providerId="LiveId" clId="{5FD1F332-781F-430E-8DBC-04454CDAC0E0}" dt="2024-03-14T20:19:51.118" v="0" actId="2696"/>
        <pc:sldMkLst>
          <pc:docMk/>
          <pc:sldMk cId="3782381628" sldId="314"/>
        </pc:sldMkLst>
      </pc:sldChg>
      <pc:sldChg chg="modSp del mod">
        <pc:chgData name="Thomas Montgomery" userId="9a987324697dbfac" providerId="LiveId" clId="{5FD1F332-781F-430E-8DBC-04454CDAC0E0}" dt="2024-03-20T13:09:31.870" v="205" actId="47"/>
        <pc:sldMkLst>
          <pc:docMk/>
          <pc:sldMk cId="1389126819" sldId="315"/>
        </pc:sldMkLst>
        <pc:spChg chg="mod">
          <ac:chgData name="Thomas Montgomery" userId="9a987324697dbfac" providerId="LiveId" clId="{5FD1F332-781F-430E-8DBC-04454CDAC0E0}" dt="2024-03-14T20:21:07.725" v="13" actId="14100"/>
          <ac:spMkLst>
            <pc:docMk/>
            <pc:sldMk cId="1389126819" sldId="315"/>
            <ac:spMk id="3" creationId="{50574580-733B-7906-9283-F1F54935D97C}"/>
          </ac:spMkLst>
        </pc:spChg>
      </pc:sldChg>
      <pc:sldChg chg="del">
        <pc:chgData name="Thomas Montgomery" userId="9a987324697dbfac" providerId="LiveId" clId="{5FD1F332-781F-430E-8DBC-04454CDAC0E0}" dt="2024-03-20T13:09:28.944" v="203" actId="47"/>
        <pc:sldMkLst>
          <pc:docMk/>
          <pc:sldMk cId="711483613" sldId="316"/>
        </pc:sldMkLst>
      </pc:sldChg>
      <pc:sldChg chg="modSp del mod">
        <pc:chgData name="Thomas Montgomery" userId="9a987324697dbfac" providerId="LiveId" clId="{5FD1F332-781F-430E-8DBC-04454CDAC0E0}" dt="2024-03-20T13:09:33.349" v="206" actId="47"/>
        <pc:sldMkLst>
          <pc:docMk/>
          <pc:sldMk cId="3181060366" sldId="317"/>
        </pc:sldMkLst>
        <pc:spChg chg="mod">
          <ac:chgData name="Thomas Montgomery" userId="9a987324697dbfac" providerId="LiveId" clId="{5FD1F332-781F-430E-8DBC-04454CDAC0E0}" dt="2024-03-14T20:22:22.998" v="21" actId="1076"/>
          <ac:spMkLst>
            <pc:docMk/>
            <pc:sldMk cId="3181060366" sldId="317"/>
            <ac:spMk id="3" creationId="{A93C23FB-2EE6-9B21-0A07-2082D33A2F6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A8483B4-D9F9-B143-CFA0-665A1422E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12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20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3/20/2024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9" r:id="rId8"/>
    <p:sldLayoutId id="2147483656" r:id="rId9"/>
    <p:sldLayoutId id="2147483657" r:id="rId10"/>
    <p:sldLayoutId id="2147483660" r:id="rId11"/>
    <p:sldLayoutId id="2147483661" r:id="rId12"/>
    <p:sldLayoutId id="2147483666" r:id="rId13"/>
    <p:sldLayoutId id="2147483663" r:id="rId14"/>
    <p:sldLayoutId id="2147483667" r:id="rId15"/>
    <p:sldLayoutId id="2147483668" r:id="rId16"/>
    <p:sldLayoutId id="2147483658" r:id="rId17"/>
    <p:sldLayoutId id="2147483659" r:id="rId1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7242E23-9529-E643-9316-F25DB7814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00" y="2311400"/>
            <a:ext cx="10388600" cy="223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2630CE-D9EE-C548-8C14-073D49850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540" y="4724282"/>
            <a:ext cx="11622156" cy="1504240"/>
          </a:xfrm>
        </p:spPr>
        <p:txBody>
          <a:bodyPr vert="horz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Ancestry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Access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932CAE-5362-B0C4-A000-C9B050D1BA70}"/>
              </a:ext>
            </a:extLst>
          </p:cNvPr>
          <p:cNvSpPr txBox="1"/>
          <p:nvPr/>
        </p:nvSpPr>
        <p:spPr>
          <a:xfrm>
            <a:off x="4635819" y="6228522"/>
            <a:ext cx="3238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Dr. Thomas A.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Montgomery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8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67E55-CF0E-F265-35B9-02909A6E4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172" y="699564"/>
            <a:ext cx="9613861" cy="1080938"/>
          </a:xfrm>
        </p:spPr>
        <p:txBody>
          <a:bodyPr>
            <a:normAutofit/>
          </a:bodyPr>
          <a:lstStyle/>
          <a:p>
            <a:r>
              <a:rPr lang="en-US" sz="4400" dirty="0">
                <a:latin typeface="Garamond" panose="02020404030301010803" pitchFamily="18" charset="0"/>
              </a:rPr>
              <a:t>Ancestry.com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A20D9-22B7-789B-768A-D420F78FB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198" y="2360319"/>
            <a:ext cx="4826107" cy="3599316"/>
          </a:xfrm>
        </p:spPr>
        <p:txBody>
          <a:bodyPr/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kern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Ancestry</a:t>
            </a:r>
            <a:r>
              <a:rPr lang="en-US" sz="4000" kern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offers </a:t>
            </a:r>
            <a:r>
              <a:rPr lang="en-US" sz="4000" kern="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four research packages in addition to DNA exploration and Newspaper collections</a:t>
            </a:r>
            <a:endParaRPr lang="en-US" sz="40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561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67E55-CF0E-F265-35B9-02909A6E4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172" y="699564"/>
            <a:ext cx="9613861" cy="1080938"/>
          </a:xfrm>
        </p:spPr>
        <p:txBody>
          <a:bodyPr>
            <a:normAutofit/>
          </a:bodyPr>
          <a:lstStyle/>
          <a:p>
            <a:r>
              <a:rPr lang="en-US" sz="4400" dirty="0">
                <a:latin typeface="Garamond" panose="02020404030301010803" pitchFamily="18" charset="0"/>
              </a:rPr>
              <a:t>Ancestry.com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A20D9-22B7-789B-768A-D420F78FB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198" y="2360319"/>
            <a:ext cx="4826107" cy="3599316"/>
          </a:xfrm>
        </p:spPr>
        <p:txBody>
          <a:bodyPr/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kern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There are three</a:t>
            </a:r>
            <a:r>
              <a:rPr lang="en-US" sz="4000" kern="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membership packages in addition to DNA exploration and Newspaper collections</a:t>
            </a:r>
            <a:endParaRPr lang="en-US" sz="40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CF9096-3509-8ABC-5929-0A3697B743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102" y="2529120"/>
            <a:ext cx="6286335" cy="307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912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BD743-DC70-D44A-B450-4A4B47A94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518DC7-06A0-4746-81CD-59D936886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13100" dirty="0"/>
              <a:t>Enjoy the Journey!</a:t>
            </a:r>
          </a:p>
        </p:txBody>
      </p:sp>
    </p:spTree>
    <p:extLst>
      <p:ext uri="{BB962C8B-B14F-4D97-AF65-F5344CB8AC3E}">
        <p14:creationId xmlns:p14="http://schemas.microsoft.com/office/powerpoint/2010/main" val="2249483980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7478</TotalTime>
  <Words>46</Words>
  <Application>Microsoft Office PowerPoint</Application>
  <PresentationFormat>Widescreen</PresentationFormat>
  <Paragraphs>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Garamond</vt:lpstr>
      <vt:lpstr>Times New Roman</vt:lpstr>
      <vt:lpstr>Trebuchet MS</vt:lpstr>
      <vt:lpstr>Berlin</vt:lpstr>
      <vt:lpstr>Ancestry All Access</vt:lpstr>
      <vt:lpstr>Ancestry.com</vt:lpstr>
      <vt:lpstr>Ancestry.com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Records</dc:title>
  <dc:creator>Thomas Montgomery</dc:creator>
  <cp:lastModifiedBy>Thomas Montgomery</cp:lastModifiedBy>
  <cp:revision>121</cp:revision>
  <dcterms:created xsi:type="dcterms:W3CDTF">2018-01-21T16:38:42Z</dcterms:created>
  <dcterms:modified xsi:type="dcterms:W3CDTF">2024-03-20T13:10:57Z</dcterms:modified>
</cp:coreProperties>
</file>