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4" r:id="rId3"/>
    <p:sldId id="316" r:id="rId4"/>
    <p:sldId id="300" r:id="rId5"/>
    <p:sldId id="301" r:id="rId6"/>
    <p:sldId id="313" r:id="rId7"/>
    <p:sldId id="315" r:id="rId8"/>
    <p:sldId id="317" r:id="rId9"/>
    <p:sldId id="31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E05AC-FF46-2240-BE7F-B0E82394EB3C}" v="97" dt="2023-05-01T21:09:40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/>
    <p:restoredTop sz="93041"/>
  </p:normalViewPr>
  <p:slideViewPr>
    <p:cSldViewPr snapToGrid="0" snapToObjects="1">
      <p:cViewPr varScale="1">
        <p:scale>
          <a:sx n="128" d="100"/>
          <a:sy n="128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ontgomery" userId="9a987324697dbfac" providerId="LiveId" clId="{088E05AC-FF46-2240-BE7F-B0E82394EB3C}"/>
    <pc:docChg chg="undo custSel modSld">
      <pc:chgData name="Thomas Montgomery" userId="9a987324697dbfac" providerId="LiveId" clId="{088E05AC-FF46-2240-BE7F-B0E82394EB3C}" dt="2023-05-01T21:09:40.050" v="175" actId="1076"/>
      <pc:docMkLst>
        <pc:docMk/>
      </pc:docMkLst>
      <pc:sldChg chg="addSp delSp modSp mod">
        <pc:chgData name="Thomas Montgomery" userId="9a987324697dbfac" providerId="LiveId" clId="{088E05AC-FF46-2240-BE7F-B0E82394EB3C}" dt="2023-05-01T21:07:42.695" v="171" actId="207"/>
        <pc:sldMkLst>
          <pc:docMk/>
          <pc:sldMk cId="1882561897" sldId="300"/>
        </pc:sldMkLst>
        <pc:spChg chg="mod">
          <ac:chgData name="Thomas Montgomery" userId="9a987324697dbfac" providerId="LiveId" clId="{088E05AC-FF46-2240-BE7F-B0E82394EB3C}" dt="2023-05-01T21:07:42.695" v="171" actId="207"/>
          <ac:spMkLst>
            <pc:docMk/>
            <pc:sldMk cId="1882561897" sldId="300"/>
            <ac:spMk id="3" creationId="{5B2A20D9-22B7-789B-768A-D420F78FB4B9}"/>
          </ac:spMkLst>
        </pc:spChg>
        <pc:picChg chg="add del mod">
          <ac:chgData name="Thomas Montgomery" userId="9a987324697dbfac" providerId="LiveId" clId="{088E05AC-FF46-2240-BE7F-B0E82394EB3C}" dt="2023-05-01T20:59:23.857" v="119" actId="21"/>
          <ac:picMkLst>
            <pc:docMk/>
            <pc:sldMk cId="1882561897" sldId="300"/>
            <ac:picMk id="5" creationId="{AEB77076-2A71-F4B3-173F-5FF071869508}"/>
          </ac:picMkLst>
        </pc:picChg>
        <pc:picChg chg="add mod">
          <ac:chgData name="Thomas Montgomery" userId="9a987324697dbfac" providerId="LiveId" clId="{088E05AC-FF46-2240-BE7F-B0E82394EB3C}" dt="2023-05-01T21:05:30.009" v="163" actId="14100"/>
          <ac:picMkLst>
            <pc:docMk/>
            <pc:sldMk cId="1882561897" sldId="300"/>
            <ac:picMk id="7" creationId="{07CB034F-DBD6-B753-277F-48E86AD12168}"/>
          </ac:picMkLst>
        </pc:picChg>
        <pc:picChg chg="add mod">
          <ac:chgData name="Thomas Montgomery" userId="9a987324697dbfac" providerId="LiveId" clId="{088E05AC-FF46-2240-BE7F-B0E82394EB3C}" dt="2023-05-01T21:05:21.930" v="161" actId="1076"/>
          <ac:picMkLst>
            <pc:docMk/>
            <pc:sldMk cId="1882561897" sldId="300"/>
            <ac:picMk id="9" creationId="{C3085053-2D24-ED22-1D12-A010F54A1760}"/>
          </ac:picMkLst>
        </pc:picChg>
        <pc:picChg chg="add mod">
          <ac:chgData name="Thomas Montgomery" userId="9a987324697dbfac" providerId="LiveId" clId="{088E05AC-FF46-2240-BE7F-B0E82394EB3C}" dt="2023-05-01T21:05:20.268" v="160" actId="1076"/>
          <ac:picMkLst>
            <pc:docMk/>
            <pc:sldMk cId="1882561897" sldId="300"/>
            <ac:picMk id="11" creationId="{E98BFD71-0805-34B0-908B-83DBCA633722}"/>
          </ac:picMkLst>
        </pc:picChg>
        <pc:picChg chg="add mod">
          <ac:chgData name="Thomas Montgomery" userId="9a987324697dbfac" providerId="LiveId" clId="{088E05AC-FF46-2240-BE7F-B0E82394EB3C}" dt="2023-05-01T21:05:02.785" v="157" actId="1076"/>
          <ac:picMkLst>
            <pc:docMk/>
            <pc:sldMk cId="1882561897" sldId="300"/>
            <ac:picMk id="13" creationId="{D5338153-FB79-4FD3-621A-F252D050C80B}"/>
          </ac:picMkLst>
        </pc:picChg>
        <pc:picChg chg="add del mod">
          <ac:chgData name="Thomas Montgomery" userId="9a987324697dbfac" providerId="LiveId" clId="{088E05AC-FF46-2240-BE7F-B0E82394EB3C}" dt="2023-05-01T20:58:55.855" v="116" actId="478"/>
          <ac:picMkLst>
            <pc:docMk/>
            <pc:sldMk cId="1882561897" sldId="300"/>
            <ac:picMk id="6146" creationId="{FDEC5661-1C70-7664-5786-F9BAFD27F90F}"/>
          </ac:picMkLst>
        </pc:picChg>
      </pc:sldChg>
      <pc:sldChg chg="addSp modSp mod">
        <pc:chgData name="Thomas Montgomery" userId="9a987324697dbfac" providerId="LiveId" clId="{088E05AC-FF46-2240-BE7F-B0E82394EB3C}" dt="2023-05-01T20:59:46.291" v="123" actId="14100"/>
        <pc:sldMkLst>
          <pc:docMk/>
          <pc:sldMk cId="3365228128" sldId="301"/>
        </pc:sldMkLst>
        <pc:spChg chg="mod">
          <ac:chgData name="Thomas Montgomery" userId="9a987324697dbfac" providerId="LiveId" clId="{088E05AC-FF46-2240-BE7F-B0E82394EB3C}" dt="2023-05-01T20:59:46.291" v="123" actId="14100"/>
          <ac:spMkLst>
            <pc:docMk/>
            <pc:sldMk cId="3365228128" sldId="301"/>
            <ac:spMk id="3" creationId="{CF4A66B9-B7E0-2327-07FF-A6D3E4D39E61}"/>
          </ac:spMkLst>
        </pc:spChg>
        <pc:picChg chg="add mod">
          <ac:chgData name="Thomas Montgomery" userId="9a987324697dbfac" providerId="LiveId" clId="{088E05AC-FF46-2240-BE7F-B0E82394EB3C}" dt="2023-05-01T20:59:35.269" v="121" actId="1076"/>
          <ac:picMkLst>
            <pc:docMk/>
            <pc:sldMk cId="3365228128" sldId="301"/>
            <ac:picMk id="4" creationId="{61AF32E5-7057-482F-CABB-4D2503D3584E}"/>
          </ac:picMkLst>
        </pc:picChg>
      </pc:sldChg>
      <pc:sldChg chg="addSp delSp modSp mod">
        <pc:chgData name="Thomas Montgomery" userId="9a987324697dbfac" providerId="LiveId" clId="{088E05AC-FF46-2240-BE7F-B0E82394EB3C}" dt="2023-05-01T21:08:27.082" v="172" actId="1076"/>
        <pc:sldMkLst>
          <pc:docMk/>
          <pc:sldMk cId="2990566396" sldId="313"/>
        </pc:sldMkLst>
        <pc:spChg chg="mod">
          <ac:chgData name="Thomas Montgomery" userId="9a987324697dbfac" providerId="LiveId" clId="{088E05AC-FF46-2240-BE7F-B0E82394EB3C}" dt="2023-05-01T21:01:40.870" v="136" actId="14100"/>
          <ac:spMkLst>
            <pc:docMk/>
            <pc:sldMk cId="2990566396" sldId="313"/>
            <ac:spMk id="3" creationId="{CF4A66B9-B7E0-2327-07FF-A6D3E4D39E61}"/>
          </ac:spMkLst>
        </pc:spChg>
        <pc:picChg chg="add mod">
          <ac:chgData name="Thomas Montgomery" userId="9a987324697dbfac" providerId="LiveId" clId="{088E05AC-FF46-2240-BE7F-B0E82394EB3C}" dt="2023-05-01T21:08:27.082" v="172" actId="1076"/>
          <ac:picMkLst>
            <pc:docMk/>
            <pc:sldMk cId="2990566396" sldId="313"/>
            <ac:picMk id="5" creationId="{FC945E1A-E28C-ADFB-033C-8F2F04FC4388}"/>
          </ac:picMkLst>
        </pc:picChg>
        <pc:picChg chg="add del mod">
          <ac:chgData name="Thomas Montgomery" userId="9a987324697dbfac" providerId="LiveId" clId="{088E05AC-FF46-2240-BE7F-B0E82394EB3C}" dt="2023-05-01T21:00:29.362" v="125" actId="478"/>
          <ac:picMkLst>
            <pc:docMk/>
            <pc:sldMk cId="2990566396" sldId="313"/>
            <ac:picMk id="5122" creationId="{E649C8B5-5074-F487-A4BE-435C6701517A}"/>
          </ac:picMkLst>
        </pc:picChg>
        <pc:picChg chg="add del mod">
          <ac:chgData name="Thomas Montgomery" userId="9a987324697dbfac" providerId="LiveId" clId="{088E05AC-FF46-2240-BE7F-B0E82394EB3C}" dt="2023-05-01T21:00:27.771" v="124" actId="478"/>
          <ac:picMkLst>
            <pc:docMk/>
            <pc:sldMk cId="2990566396" sldId="313"/>
            <ac:picMk id="5124" creationId="{E099EF46-8CE5-0B7F-2571-2CE22FD3C044}"/>
          </ac:picMkLst>
        </pc:picChg>
        <pc:picChg chg="add del mod">
          <ac:chgData name="Thomas Montgomery" userId="9a987324697dbfac" providerId="LiveId" clId="{088E05AC-FF46-2240-BE7F-B0E82394EB3C}" dt="2023-05-01T21:00:32.226" v="127" actId="478"/>
          <ac:picMkLst>
            <pc:docMk/>
            <pc:sldMk cId="2990566396" sldId="313"/>
            <ac:picMk id="5126" creationId="{FD7C8E63-0986-3B1C-AF62-C47447B285AC}"/>
          </ac:picMkLst>
        </pc:picChg>
        <pc:picChg chg="add del mod">
          <ac:chgData name="Thomas Montgomery" userId="9a987324697dbfac" providerId="LiveId" clId="{088E05AC-FF46-2240-BE7F-B0E82394EB3C}" dt="2023-05-01T21:00:30.997" v="126" actId="478"/>
          <ac:picMkLst>
            <pc:docMk/>
            <pc:sldMk cId="2990566396" sldId="313"/>
            <ac:picMk id="5128" creationId="{09E029B4-0035-22B1-8D60-25272BF4D18F}"/>
          </ac:picMkLst>
        </pc:picChg>
      </pc:sldChg>
      <pc:sldChg chg="addSp modSp">
        <pc:chgData name="Thomas Montgomery" userId="9a987324697dbfac" providerId="LiveId" clId="{088E05AC-FF46-2240-BE7F-B0E82394EB3C}" dt="2023-05-01T20:45:32.997" v="42" actId="1076"/>
        <pc:sldMkLst>
          <pc:docMk/>
          <pc:sldMk cId="1080529457" sldId="314"/>
        </pc:sldMkLst>
        <pc:picChg chg="add mod">
          <ac:chgData name="Thomas Montgomery" userId="9a987324697dbfac" providerId="LiveId" clId="{088E05AC-FF46-2240-BE7F-B0E82394EB3C}" dt="2023-05-01T20:45:32.997" v="42" actId="1076"/>
          <ac:picMkLst>
            <pc:docMk/>
            <pc:sldMk cId="1080529457" sldId="314"/>
            <ac:picMk id="3074" creationId="{25C5F5BF-96E5-4837-3C11-4082B2B500AF}"/>
          </ac:picMkLst>
        </pc:picChg>
        <pc:picChg chg="add mod">
          <ac:chgData name="Thomas Montgomery" userId="9a987324697dbfac" providerId="LiveId" clId="{088E05AC-FF46-2240-BE7F-B0E82394EB3C}" dt="2023-05-01T20:42:39.785" v="24" actId="1076"/>
          <ac:picMkLst>
            <pc:docMk/>
            <pc:sldMk cId="1080529457" sldId="314"/>
            <ac:picMk id="3076" creationId="{A4F1CDC8-B9EC-D378-D560-7F89854C859E}"/>
          </ac:picMkLst>
        </pc:picChg>
        <pc:picChg chg="add mod">
          <ac:chgData name="Thomas Montgomery" userId="9a987324697dbfac" providerId="LiveId" clId="{088E05AC-FF46-2240-BE7F-B0E82394EB3C}" dt="2023-05-01T20:45:29.786" v="41" actId="1076"/>
          <ac:picMkLst>
            <pc:docMk/>
            <pc:sldMk cId="1080529457" sldId="314"/>
            <ac:picMk id="3078" creationId="{E65D07E3-3DBC-262E-486B-A21E17C35A7A}"/>
          </ac:picMkLst>
        </pc:picChg>
      </pc:sldChg>
      <pc:sldChg chg="addSp modSp mod">
        <pc:chgData name="Thomas Montgomery" userId="9a987324697dbfac" providerId="LiveId" clId="{088E05AC-FF46-2240-BE7F-B0E82394EB3C}" dt="2023-05-01T21:09:40.050" v="175" actId="1076"/>
        <pc:sldMkLst>
          <pc:docMk/>
          <pc:sldMk cId="3159557640" sldId="315"/>
        </pc:sldMkLst>
        <pc:spChg chg="mod">
          <ac:chgData name="Thomas Montgomery" userId="9a987324697dbfac" providerId="LiveId" clId="{088E05AC-FF46-2240-BE7F-B0E82394EB3C}" dt="2023-05-01T20:44:04.689" v="32" actId="20577"/>
          <ac:spMkLst>
            <pc:docMk/>
            <pc:sldMk cId="3159557640" sldId="315"/>
            <ac:spMk id="3" creationId="{CF4A66B9-B7E0-2327-07FF-A6D3E4D39E61}"/>
          </ac:spMkLst>
        </pc:spChg>
        <pc:picChg chg="add mod">
          <ac:chgData name="Thomas Montgomery" userId="9a987324697dbfac" providerId="LiveId" clId="{088E05AC-FF46-2240-BE7F-B0E82394EB3C}" dt="2023-05-01T20:43:59.844" v="30" actId="1076"/>
          <ac:picMkLst>
            <pc:docMk/>
            <pc:sldMk cId="3159557640" sldId="315"/>
            <ac:picMk id="4" creationId="{D665572E-EACA-1D9F-F49B-283465C1C1A4}"/>
          </ac:picMkLst>
        </pc:picChg>
        <pc:picChg chg="add mod">
          <ac:chgData name="Thomas Montgomery" userId="9a987324697dbfac" providerId="LiveId" clId="{088E05AC-FF46-2240-BE7F-B0E82394EB3C}" dt="2023-05-01T21:09:25.460" v="174" actId="1076"/>
          <ac:picMkLst>
            <pc:docMk/>
            <pc:sldMk cId="3159557640" sldId="315"/>
            <ac:picMk id="6" creationId="{241B4898-5B2D-F8CD-428B-7B30524B9CF2}"/>
          </ac:picMkLst>
        </pc:picChg>
        <pc:picChg chg="add mod">
          <ac:chgData name="Thomas Montgomery" userId="9a987324697dbfac" providerId="LiveId" clId="{088E05AC-FF46-2240-BE7F-B0E82394EB3C}" dt="2023-05-01T21:09:40.050" v="175" actId="1076"/>
          <ac:picMkLst>
            <pc:docMk/>
            <pc:sldMk cId="3159557640" sldId="315"/>
            <ac:picMk id="4098" creationId="{76B931EE-1EDE-E2F2-E39C-E7F6F9F0B131}"/>
          </ac:picMkLst>
        </pc:picChg>
        <pc:picChg chg="add mod">
          <ac:chgData name="Thomas Montgomery" userId="9a987324697dbfac" providerId="LiveId" clId="{088E05AC-FF46-2240-BE7F-B0E82394EB3C}" dt="2023-05-01T20:53:51.706" v="111" actId="1076"/>
          <ac:picMkLst>
            <pc:docMk/>
            <pc:sldMk cId="3159557640" sldId="315"/>
            <ac:picMk id="4100" creationId="{D6FAD12B-2E5D-E162-09FC-A87E2605ABA8}"/>
          </ac:picMkLst>
        </pc:picChg>
        <pc:picChg chg="add mod">
          <ac:chgData name="Thomas Montgomery" userId="9a987324697dbfac" providerId="LiveId" clId="{088E05AC-FF46-2240-BE7F-B0E82394EB3C}" dt="2023-05-01T21:06:44.041" v="166" actId="1076"/>
          <ac:picMkLst>
            <pc:docMk/>
            <pc:sldMk cId="3159557640" sldId="315"/>
            <ac:picMk id="4102" creationId="{1442AB77-3833-3BA7-4650-BEC606561CFD}"/>
          </ac:picMkLst>
        </pc:picChg>
        <pc:picChg chg="add mod">
          <ac:chgData name="Thomas Montgomery" userId="9a987324697dbfac" providerId="LiveId" clId="{088E05AC-FF46-2240-BE7F-B0E82394EB3C}" dt="2023-05-01T21:06:51.119" v="168" actId="1076"/>
          <ac:picMkLst>
            <pc:docMk/>
            <pc:sldMk cId="3159557640" sldId="315"/>
            <ac:picMk id="4104" creationId="{B298A6BD-9FC3-5BA9-3CE8-E74005544236}"/>
          </ac:picMkLst>
        </pc:picChg>
      </pc:sldChg>
      <pc:sldChg chg="addSp modSp mod">
        <pc:chgData name="Thomas Montgomery" userId="9a987324697dbfac" providerId="LiveId" clId="{088E05AC-FF46-2240-BE7F-B0E82394EB3C}" dt="2023-05-01T21:05:40.146" v="164" actId="14100"/>
        <pc:sldMkLst>
          <pc:docMk/>
          <pc:sldMk cId="1181288208" sldId="316"/>
        </pc:sldMkLst>
        <pc:spChg chg="mod">
          <ac:chgData name="Thomas Montgomery" userId="9a987324697dbfac" providerId="LiveId" clId="{088E05AC-FF46-2240-BE7F-B0E82394EB3C}" dt="2023-05-01T20:37:27.324" v="12" actId="1076"/>
          <ac:spMkLst>
            <pc:docMk/>
            <pc:sldMk cId="1181288208" sldId="316"/>
            <ac:spMk id="3" creationId="{5B2A20D9-22B7-789B-768A-D420F78FB4B9}"/>
          </ac:spMkLst>
        </pc:spChg>
        <pc:picChg chg="add mod">
          <ac:chgData name="Thomas Montgomery" userId="9a987324697dbfac" providerId="LiveId" clId="{088E05AC-FF46-2240-BE7F-B0E82394EB3C}" dt="2023-05-01T21:05:40.146" v="164" actId="14100"/>
          <ac:picMkLst>
            <pc:docMk/>
            <pc:sldMk cId="1181288208" sldId="316"/>
            <ac:picMk id="2050" creationId="{00A0EE3A-7AD2-4CFB-4CA2-5EE8279EFC36}"/>
          </ac:picMkLst>
        </pc:picChg>
      </pc:sldChg>
      <pc:sldChg chg="addSp delSp modSp mod">
        <pc:chgData name="Thomas Montgomery" userId="9a987324697dbfac" providerId="LiveId" clId="{088E05AC-FF46-2240-BE7F-B0E82394EB3C}" dt="2023-05-01T20:53:28.749" v="107" actId="1076"/>
        <pc:sldMkLst>
          <pc:docMk/>
          <pc:sldMk cId="3077462736" sldId="317"/>
        </pc:sldMkLst>
        <pc:spChg chg="mod">
          <ac:chgData name="Thomas Montgomery" userId="9a987324697dbfac" providerId="LiveId" clId="{088E05AC-FF46-2240-BE7F-B0E82394EB3C}" dt="2023-05-01T20:51:02.365" v="80" actId="1076"/>
          <ac:spMkLst>
            <pc:docMk/>
            <pc:sldMk cId="3077462736" sldId="317"/>
            <ac:spMk id="3" creationId="{7A2C1F5A-270E-1595-2AE5-983A667AC35F}"/>
          </ac:spMkLst>
        </pc:spChg>
        <pc:picChg chg="add del mod">
          <ac:chgData name="Thomas Montgomery" userId="9a987324697dbfac" providerId="LiveId" clId="{088E05AC-FF46-2240-BE7F-B0E82394EB3C}" dt="2023-05-01T20:36:50.239" v="3"/>
          <ac:picMkLst>
            <pc:docMk/>
            <pc:sldMk cId="3077462736" sldId="317"/>
            <ac:picMk id="1026" creationId="{1078B353-3062-EDF8-515B-B7D9285C3A0C}"/>
          </ac:picMkLst>
        </pc:picChg>
        <pc:picChg chg="add mod">
          <ac:chgData name="Thomas Montgomery" userId="9a987324697dbfac" providerId="LiveId" clId="{088E05AC-FF46-2240-BE7F-B0E82394EB3C}" dt="2023-05-01T20:51:38.624" v="92" actId="1076"/>
          <ac:picMkLst>
            <pc:docMk/>
            <pc:sldMk cId="3077462736" sldId="317"/>
            <ac:picMk id="1028" creationId="{25498496-C2ED-E0FE-DD91-9EC5A3674C3A}"/>
          </ac:picMkLst>
        </pc:picChg>
        <pc:picChg chg="add del mod">
          <ac:chgData name="Thomas Montgomery" userId="9a987324697dbfac" providerId="LiveId" clId="{088E05AC-FF46-2240-BE7F-B0E82394EB3C}" dt="2023-05-01T20:43:48.635" v="28" actId="21"/>
          <ac:picMkLst>
            <pc:docMk/>
            <pc:sldMk cId="3077462736" sldId="317"/>
            <ac:picMk id="1030" creationId="{7A87658B-7ED0-C381-9222-C0C22D275EA8}"/>
          </ac:picMkLst>
        </pc:picChg>
        <pc:picChg chg="add mod">
          <ac:chgData name="Thomas Montgomery" userId="9a987324697dbfac" providerId="LiveId" clId="{088E05AC-FF46-2240-BE7F-B0E82394EB3C}" dt="2023-05-01T20:52:16.515" v="100" actId="14100"/>
          <ac:picMkLst>
            <pc:docMk/>
            <pc:sldMk cId="3077462736" sldId="317"/>
            <ac:picMk id="1032" creationId="{693E7B3D-3261-1A76-0908-C06312A6613B}"/>
          </ac:picMkLst>
        </pc:picChg>
        <pc:picChg chg="add mod">
          <ac:chgData name="Thomas Montgomery" userId="9a987324697dbfac" providerId="LiveId" clId="{088E05AC-FF46-2240-BE7F-B0E82394EB3C}" dt="2023-05-01T20:43:42.346" v="26" actId="1076"/>
          <ac:picMkLst>
            <pc:docMk/>
            <pc:sldMk cId="3077462736" sldId="317"/>
            <ac:picMk id="1034" creationId="{E92FFC3D-48B0-44A0-EBDE-0E84DBAEF1FA}"/>
          </ac:picMkLst>
        </pc:picChg>
        <pc:picChg chg="add mod">
          <ac:chgData name="Thomas Montgomery" userId="9a987324697dbfac" providerId="LiveId" clId="{088E05AC-FF46-2240-BE7F-B0E82394EB3C}" dt="2023-05-01T20:52:11.299" v="99" actId="1076"/>
          <ac:picMkLst>
            <pc:docMk/>
            <pc:sldMk cId="3077462736" sldId="317"/>
            <ac:picMk id="1036" creationId="{33CC510F-F0DD-8E36-D7E4-295ACDC3BF0E}"/>
          </ac:picMkLst>
        </pc:picChg>
        <pc:picChg chg="add del mod">
          <ac:chgData name="Thomas Montgomery" userId="9a987324697dbfac" providerId="LiveId" clId="{088E05AC-FF46-2240-BE7F-B0E82394EB3C}" dt="2023-05-01T20:51:03.690" v="81"/>
          <ac:picMkLst>
            <pc:docMk/>
            <pc:sldMk cId="3077462736" sldId="317"/>
            <ac:picMk id="1038" creationId="{6234AF0D-25E0-CB34-14F3-075A828209CB}"/>
          </ac:picMkLst>
        </pc:picChg>
        <pc:picChg chg="add mod">
          <ac:chgData name="Thomas Montgomery" userId="9a987324697dbfac" providerId="LiveId" clId="{088E05AC-FF46-2240-BE7F-B0E82394EB3C}" dt="2023-05-01T20:51:54.964" v="95" actId="14100"/>
          <ac:picMkLst>
            <pc:docMk/>
            <pc:sldMk cId="3077462736" sldId="317"/>
            <ac:picMk id="1040" creationId="{76719196-B65F-0C91-735D-4ECC1682397B}"/>
          </ac:picMkLst>
        </pc:picChg>
        <pc:picChg chg="add mod">
          <ac:chgData name="Thomas Montgomery" userId="9a987324697dbfac" providerId="LiveId" clId="{088E05AC-FF46-2240-BE7F-B0E82394EB3C}" dt="2023-05-01T20:52:00.702" v="97" actId="1076"/>
          <ac:picMkLst>
            <pc:docMk/>
            <pc:sldMk cId="3077462736" sldId="317"/>
            <ac:picMk id="1042" creationId="{361939FD-853B-9D6F-80F3-AD22D11E7309}"/>
          </ac:picMkLst>
        </pc:picChg>
        <pc:picChg chg="add mod">
          <ac:chgData name="Thomas Montgomery" userId="9a987324697dbfac" providerId="LiveId" clId="{088E05AC-FF46-2240-BE7F-B0E82394EB3C}" dt="2023-05-01T20:53:04.377" v="105" actId="1076"/>
          <ac:picMkLst>
            <pc:docMk/>
            <pc:sldMk cId="3077462736" sldId="317"/>
            <ac:picMk id="1044" creationId="{5D334B5D-BD34-971C-293E-C393115E519B}"/>
          </ac:picMkLst>
        </pc:picChg>
        <pc:picChg chg="add mod">
          <ac:chgData name="Thomas Montgomery" userId="9a987324697dbfac" providerId="LiveId" clId="{088E05AC-FF46-2240-BE7F-B0E82394EB3C}" dt="2023-05-01T20:53:28.749" v="107" actId="1076"/>
          <ac:picMkLst>
            <pc:docMk/>
            <pc:sldMk cId="3077462736" sldId="317"/>
            <ac:picMk id="1046" creationId="{54C1F3AA-9E46-C679-C58F-89CF6ECDC2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8483B4-D9F9-B143-CFA0-665A1422E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56" r:id="rId9"/>
    <p:sldLayoutId id="2147483657" r:id="rId10"/>
    <p:sldLayoutId id="2147483660" r:id="rId11"/>
    <p:sldLayoutId id="2147483661" r:id="rId12"/>
    <p:sldLayoutId id="2147483666" r:id="rId13"/>
    <p:sldLayoutId id="2147483663" r:id="rId14"/>
    <p:sldLayoutId id="2147483667" r:id="rId15"/>
    <p:sldLayoutId id="2147483668" r:id="rId16"/>
    <p:sldLayoutId id="2147483658" r:id="rId17"/>
    <p:sldLayoutId id="214748365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s://support.mackiev.com/079988-Ways-to-Support-Ukra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40" y="4724282"/>
            <a:ext cx="11622156" cy="1504240"/>
          </a:xfrm>
        </p:spPr>
        <p:txBody>
          <a:bodyPr vert="horz"/>
          <a:lstStyle/>
          <a:p>
            <a:pPr algn="ctr"/>
            <a:r>
              <a:rPr lang="en-US" dirty="0"/>
              <a:t>Family Tree Maker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32CAE-5362-B0C4-A000-C9B050D1BA70}"/>
              </a:ext>
            </a:extLst>
          </p:cNvPr>
          <p:cNvSpPr txBox="1"/>
          <p:nvPr/>
        </p:nvSpPr>
        <p:spPr>
          <a:xfrm>
            <a:off x="4772297" y="6329345"/>
            <a:ext cx="25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Thomas A. Montgomery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7E55-CF0E-F265-35B9-02909A6E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Selection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20D9-22B7-789B-768A-D420F78FB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Historical records database</a:t>
            </a:r>
          </a:p>
          <a:p>
            <a:r>
              <a:rPr lang="en-US" dirty="0"/>
              <a:t>Geographic tools</a:t>
            </a:r>
          </a:p>
          <a:p>
            <a:r>
              <a:rPr lang="en-US" dirty="0"/>
              <a:t>DNA tests</a:t>
            </a:r>
          </a:p>
          <a:p>
            <a:r>
              <a:rPr lang="en-US" dirty="0"/>
              <a:t>Community Forums</a:t>
            </a:r>
          </a:p>
          <a:p>
            <a:r>
              <a:rPr lang="en-US" dirty="0"/>
              <a:t>Focus on heritage</a:t>
            </a:r>
          </a:p>
          <a:p>
            <a:r>
              <a:rPr lang="en-US" dirty="0"/>
              <a:t>Ability to add Media</a:t>
            </a:r>
          </a:p>
          <a:p>
            <a:r>
              <a:rPr lang="en-US" dirty="0"/>
              <a:t>Easy to learn</a:t>
            </a:r>
          </a:p>
          <a:p>
            <a:r>
              <a:rPr lang="en-US" dirty="0"/>
              <a:t>Cross platform and media</a:t>
            </a:r>
          </a:p>
          <a:p>
            <a:r>
              <a:rPr lang="en-US" dirty="0"/>
              <a:t>Links to web-based search engines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FTM Community">
            <a:extLst>
              <a:ext uri="{FF2B5EF4-FFF2-40B4-BE49-F238E27FC236}">
                <a16:creationId xmlns:a16="http://schemas.microsoft.com/office/drawing/2014/main" id="{25C5F5BF-96E5-4837-3C11-4082B2B5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82" y="2255235"/>
            <a:ext cx="3556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p">
            <a:extLst>
              <a:ext uri="{FF2B5EF4-FFF2-40B4-BE49-F238E27FC236}">
                <a16:creationId xmlns:a16="http://schemas.microsoft.com/office/drawing/2014/main" id="{A4F1CDC8-B9EC-D378-D560-7F89854C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81" y="2238619"/>
            <a:ext cx="34163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ints_picture">
            <a:extLst>
              <a:ext uri="{FF2B5EF4-FFF2-40B4-BE49-F238E27FC236}">
                <a16:creationId xmlns:a16="http://schemas.microsoft.com/office/drawing/2014/main" id="{E65D07E3-3DBC-262E-486B-A21E17C3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51" y="5424843"/>
            <a:ext cx="40259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2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7E55-CF0E-F265-35B9-02909A6E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Menu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20D9-22B7-789B-768A-D420F78FB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45598"/>
            <a:ext cx="9613861" cy="45717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Plan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Change Log</a:t>
            </a:r>
          </a:p>
          <a:p>
            <a:r>
              <a:rPr lang="en-US" dirty="0"/>
              <a:t>People</a:t>
            </a:r>
          </a:p>
          <a:p>
            <a:r>
              <a:rPr lang="en-US" dirty="0"/>
              <a:t>Places</a:t>
            </a:r>
          </a:p>
          <a:p>
            <a:pPr lvl="1"/>
            <a:r>
              <a:rPr lang="en-US" dirty="0"/>
              <a:t>Maps of all locations</a:t>
            </a:r>
          </a:p>
          <a:p>
            <a:r>
              <a:rPr lang="en-US" dirty="0"/>
              <a:t>Media</a:t>
            </a:r>
          </a:p>
          <a:p>
            <a:pPr lvl="1"/>
            <a:r>
              <a:rPr lang="en-US" dirty="0"/>
              <a:t>Facts</a:t>
            </a:r>
          </a:p>
          <a:p>
            <a:pPr lvl="1"/>
            <a:r>
              <a:rPr lang="en-US" dirty="0"/>
              <a:t>Links</a:t>
            </a:r>
          </a:p>
          <a:p>
            <a:pPr lvl="1"/>
            <a:r>
              <a:rPr lang="en-US" dirty="0"/>
              <a:t>Notes</a:t>
            </a:r>
          </a:p>
          <a:p>
            <a:r>
              <a:rPr lang="en-US" dirty="0"/>
              <a:t>Sources</a:t>
            </a:r>
          </a:p>
          <a:p>
            <a:pPr lvl="1"/>
            <a:r>
              <a:rPr lang="en-US" dirty="0"/>
              <a:t>Citations and Details</a:t>
            </a:r>
          </a:p>
          <a:p>
            <a:r>
              <a:rPr lang="en-US" dirty="0"/>
              <a:t>Publish</a:t>
            </a:r>
          </a:p>
          <a:p>
            <a:pPr lvl="1"/>
            <a:r>
              <a:rPr lang="en-US" dirty="0"/>
              <a:t>Charts &amp; Reports</a:t>
            </a:r>
          </a:p>
          <a:p>
            <a:pPr lvl="1"/>
            <a:r>
              <a:rPr lang="en-US" dirty="0"/>
              <a:t>Publications</a:t>
            </a:r>
          </a:p>
          <a:p>
            <a:r>
              <a:rPr lang="en-US" dirty="0"/>
              <a:t>Web Search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FTM Logo">
            <a:extLst>
              <a:ext uri="{FF2B5EF4-FFF2-40B4-BE49-F238E27FC236}">
                <a16:creationId xmlns:a16="http://schemas.microsoft.com/office/drawing/2014/main" id="{00A0EE3A-7AD2-4CFB-4CA2-5EE8279E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02" y="2942730"/>
            <a:ext cx="7758369" cy="26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8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7E55-CF0E-F265-35B9-02909A6E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20D9-22B7-789B-768A-D420F78FB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950293" cy="3599316"/>
          </a:xfrm>
        </p:spPr>
        <p:txBody>
          <a:bodyPr/>
          <a:lstStyle/>
          <a:p>
            <a:r>
              <a:rPr lang="en-US" dirty="0"/>
              <a:t>Index Panel – </a:t>
            </a:r>
            <a:r>
              <a:rPr lang="en-US" dirty="0">
                <a:solidFill>
                  <a:srgbClr val="FFFF00"/>
                </a:solidFill>
              </a:rPr>
              <a:t>two</a:t>
            </a:r>
            <a:r>
              <a:rPr lang="en-US" dirty="0"/>
              <a:t> views</a:t>
            </a:r>
          </a:p>
          <a:p>
            <a:r>
              <a:rPr lang="en-US" dirty="0"/>
              <a:t>Bookmarks</a:t>
            </a:r>
          </a:p>
          <a:p>
            <a:r>
              <a:rPr lang="en-US" dirty="0"/>
              <a:t>History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07CB034F-DBD6-B753-277F-48E86AD12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43" y="4484085"/>
            <a:ext cx="3299857" cy="1079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085053-2D24-ED22-1D12-A010F54A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088997"/>
            <a:ext cx="2946400" cy="48260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5338153-FB79-4FD3-621A-F252D050C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143" y="3798706"/>
            <a:ext cx="7772400" cy="291964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98BFD71-0805-34B0-908B-83DBCA633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090" y="2491498"/>
            <a:ext cx="2536092" cy="32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6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0B82-6E92-C974-C9D7-28825F56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66B9-B7E0-2327-07FF-A6D3E4D3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153124" cy="4107470"/>
          </a:xfrm>
        </p:spPr>
        <p:txBody>
          <a:bodyPr>
            <a:normAutofit/>
          </a:bodyPr>
          <a:lstStyle/>
          <a:p>
            <a:r>
              <a:rPr lang="en-US" dirty="0"/>
              <a:t>Index Panel-Tree</a:t>
            </a:r>
          </a:p>
          <a:p>
            <a:pPr lvl="1"/>
            <a:r>
              <a:rPr lang="en-US" dirty="0"/>
              <a:t>Home</a:t>
            </a:r>
          </a:p>
          <a:p>
            <a:pPr lvl="1"/>
            <a:r>
              <a:rPr lang="en-US" dirty="0"/>
              <a:t>Pedigree View</a:t>
            </a:r>
          </a:p>
          <a:p>
            <a:pPr lvl="1"/>
            <a:r>
              <a:rPr lang="en-US" dirty="0"/>
              <a:t>Family View</a:t>
            </a:r>
          </a:p>
          <a:p>
            <a:pPr lvl="1"/>
            <a:r>
              <a:rPr lang="en-US" dirty="0"/>
              <a:t>Re-center on selected person</a:t>
            </a:r>
          </a:p>
          <a:p>
            <a:pPr lvl="1"/>
            <a:r>
              <a:rPr lang="en-US" dirty="0"/>
              <a:t>Background color</a:t>
            </a:r>
          </a:p>
          <a:p>
            <a:pPr lvl="1"/>
            <a:r>
              <a:rPr lang="en-US" dirty="0"/>
              <a:t>Zoom</a:t>
            </a:r>
          </a:p>
          <a:p>
            <a:pPr lvl="1"/>
            <a:r>
              <a:rPr lang="en-US" dirty="0"/>
              <a:t>Spouses and Children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A computer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1AF32E5-7057-482F-CABB-4D2503D3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78" y="2173064"/>
            <a:ext cx="7772400" cy="42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0B82-6E92-C974-C9D7-28825F56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66B9-B7E0-2327-07FF-A6D3E4D3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569" y="2207920"/>
            <a:ext cx="2850029" cy="3196418"/>
          </a:xfrm>
        </p:spPr>
        <p:txBody>
          <a:bodyPr>
            <a:normAutofit/>
          </a:bodyPr>
          <a:lstStyle/>
          <a:p>
            <a:r>
              <a:rPr lang="en-US" dirty="0"/>
              <a:t>Index Panel-Person</a:t>
            </a:r>
          </a:p>
          <a:p>
            <a:pPr lvl="1"/>
            <a:r>
              <a:rPr lang="en-US" dirty="0"/>
              <a:t>Individual &amp; Shared Facts</a:t>
            </a:r>
          </a:p>
          <a:p>
            <a:pPr lvl="1"/>
            <a:r>
              <a:rPr lang="en-US" dirty="0"/>
              <a:t>Person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Media</a:t>
            </a:r>
          </a:p>
          <a:p>
            <a:pPr lvl="1"/>
            <a:r>
              <a:rPr lang="en-US" dirty="0"/>
              <a:t>Web Links</a:t>
            </a:r>
          </a:p>
          <a:p>
            <a:pPr lvl="1"/>
            <a:r>
              <a:rPr lang="en-US" dirty="0"/>
              <a:t>Tasks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945E1A-E28C-ADFB-033C-8F2F04FC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05" y="2207920"/>
            <a:ext cx="7772400" cy="42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6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0B82-6E92-C974-C9D7-28825F56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Linkages &amp;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66B9-B7E0-2327-07FF-A6D3E4D3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074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Family Search</a:t>
            </a:r>
          </a:p>
          <a:p>
            <a:r>
              <a:rPr lang="en-US" dirty="0"/>
              <a:t>Ancestry</a:t>
            </a:r>
          </a:p>
          <a:p>
            <a:pPr lvl="1"/>
            <a:r>
              <a:rPr lang="en-US" dirty="0"/>
              <a:t>Family Tree Maker</a:t>
            </a:r>
          </a:p>
          <a:p>
            <a:pPr lvl="1"/>
            <a:r>
              <a:rPr lang="en-US" dirty="0" err="1"/>
              <a:t>RootsWeb</a:t>
            </a:r>
            <a:endParaRPr lang="en-US" dirty="0"/>
          </a:p>
          <a:p>
            <a:pPr lvl="1"/>
            <a:r>
              <a:rPr lang="en-US" dirty="0"/>
              <a:t>Fold3</a:t>
            </a:r>
          </a:p>
          <a:p>
            <a:pPr lvl="1"/>
            <a:r>
              <a:rPr lang="en-US" dirty="0"/>
              <a:t>Archives</a:t>
            </a:r>
          </a:p>
          <a:p>
            <a:pPr lvl="1"/>
            <a:r>
              <a:rPr lang="en-US" dirty="0"/>
              <a:t>Newspapers</a:t>
            </a:r>
          </a:p>
          <a:p>
            <a:endParaRPr lang="en-US" dirty="0"/>
          </a:p>
          <a:p>
            <a:r>
              <a:rPr lang="en-US" dirty="0"/>
              <a:t>Color Coding</a:t>
            </a:r>
          </a:p>
          <a:p>
            <a:r>
              <a:rPr lang="en-US" dirty="0"/>
              <a:t>Add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Print</a:t>
            </a:r>
          </a:p>
          <a:p>
            <a:r>
              <a:rPr lang="en-US" dirty="0"/>
              <a:t>Share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6" descr="color coding">
            <a:extLst>
              <a:ext uri="{FF2B5EF4-FFF2-40B4-BE49-F238E27FC236}">
                <a16:creationId xmlns:a16="http://schemas.microsoft.com/office/drawing/2014/main" id="{D665572E-EACA-1D9F-F49B-283465C1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98" y="3156942"/>
            <a:ext cx="28575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olor Coding">
            <a:extLst>
              <a:ext uri="{FF2B5EF4-FFF2-40B4-BE49-F238E27FC236}">
                <a16:creationId xmlns:a16="http://schemas.microsoft.com/office/drawing/2014/main" id="{76B931EE-1EDE-E2F2-E39C-E7F6F9F0B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04" y="4390607"/>
            <a:ext cx="6096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andard Source Templates">
            <a:extLst>
              <a:ext uri="{FF2B5EF4-FFF2-40B4-BE49-F238E27FC236}">
                <a16:creationId xmlns:a16="http://schemas.microsoft.com/office/drawing/2014/main" id="{D6FAD12B-2E5D-E162-09FC-A87E2605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03" y="5417475"/>
            <a:ext cx="6096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cestry® Hints, Search, and Merge">
            <a:extLst>
              <a:ext uri="{FF2B5EF4-FFF2-40B4-BE49-F238E27FC236}">
                <a16:creationId xmlns:a16="http://schemas.microsoft.com/office/drawing/2014/main" id="{1442AB77-3833-3BA7-4650-BEC60656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9" y="24559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amilySearch Hints, Search, and Merge">
            <a:extLst>
              <a:ext uri="{FF2B5EF4-FFF2-40B4-BE49-F238E27FC236}">
                <a16:creationId xmlns:a16="http://schemas.microsoft.com/office/drawing/2014/main" id="{B298A6BD-9FC3-5BA9-3CE8-E74005544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03" y="2185979"/>
            <a:ext cx="6096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B4898-5B2D-F8CD-428B-7B30524B9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401" y="4922175"/>
            <a:ext cx="2425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5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FD94-DB14-C288-06A0-31469652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Tree Maker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C1F5A-270E-1595-2AE5-983A667AC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77847"/>
            <a:ext cx="9613861" cy="455094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TreeVault</a:t>
            </a:r>
            <a:endParaRPr lang="en-US" dirty="0"/>
          </a:p>
          <a:p>
            <a:r>
              <a:rPr lang="en-US" dirty="0"/>
              <a:t>FTM Connect</a:t>
            </a:r>
          </a:p>
          <a:p>
            <a:r>
              <a:rPr lang="en-US" dirty="0"/>
              <a:t>Historical weather</a:t>
            </a:r>
          </a:p>
          <a:p>
            <a:r>
              <a:rPr lang="en-US" dirty="0"/>
              <a:t>Next of Kin</a:t>
            </a:r>
          </a:p>
          <a:p>
            <a:r>
              <a:rPr lang="en-US" dirty="0"/>
              <a:t>Tree Browser</a:t>
            </a:r>
          </a:p>
          <a:p>
            <a:r>
              <a:rPr lang="en-US" dirty="0"/>
              <a:t>Color Coding</a:t>
            </a:r>
          </a:p>
          <a:p>
            <a:r>
              <a:rPr lang="en-US" dirty="0"/>
              <a:t>Smart Filters</a:t>
            </a:r>
          </a:p>
          <a:p>
            <a:r>
              <a:rPr lang="en-US" dirty="0"/>
              <a:t>Profile Picture Cropping Tool</a:t>
            </a:r>
          </a:p>
          <a:p>
            <a:r>
              <a:rPr lang="en-US" dirty="0"/>
              <a:t>Charts &amp; Reports</a:t>
            </a:r>
          </a:p>
          <a:p>
            <a:r>
              <a:rPr lang="en-US" dirty="0"/>
              <a:t>Darkroom</a:t>
            </a:r>
          </a:p>
          <a:p>
            <a:r>
              <a:rPr lang="en-US" dirty="0"/>
              <a:t>Multi-computer</a:t>
            </a:r>
          </a:p>
          <a:p>
            <a:r>
              <a:rPr lang="en-US" dirty="0"/>
              <a:t>Syncing</a:t>
            </a:r>
          </a:p>
          <a:p>
            <a:r>
              <a:rPr lang="en-US" dirty="0">
                <a:hlinkClick r:id="rId2"/>
              </a:rPr>
              <a:t>Support Ukraine</a:t>
            </a:r>
            <a:endParaRPr lang="en-US" dirty="0"/>
          </a:p>
        </p:txBody>
      </p:sp>
      <p:pic>
        <p:nvPicPr>
          <p:cNvPr id="1028" name="Picture 4" descr="TreeVault Cloud Service">
            <a:extLst>
              <a:ext uri="{FF2B5EF4-FFF2-40B4-BE49-F238E27FC236}">
                <a16:creationId xmlns:a16="http://schemas.microsoft.com/office/drawing/2014/main" id="{25498496-C2ED-E0FE-DD91-9EC5A367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92" y="2060427"/>
            <a:ext cx="1481746" cy="12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 darkroom">
            <a:extLst>
              <a:ext uri="{FF2B5EF4-FFF2-40B4-BE49-F238E27FC236}">
                <a16:creationId xmlns:a16="http://schemas.microsoft.com/office/drawing/2014/main" id="{693E7B3D-3261-1A76-0908-C06312A6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86" y="4507346"/>
            <a:ext cx="3169421" cy="21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arts and reports">
            <a:extLst>
              <a:ext uri="{FF2B5EF4-FFF2-40B4-BE49-F238E27FC236}">
                <a16:creationId xmlns:a16="http://schemas.microsoft.com/office/drawing/2014/main" id="{E92FFC3D-48B0-44A0-EBDE-0E84DBAEF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72" y="3923894"/>
            <a:ext cx="27432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file_perfection">
            <a:extLst>
              <a:ext uri="{FF2B5EF4-FFF2-40B4-BE49-F238E27FC236}">
                <a16:creationId xmlns:a16="http://schemas.microsoft.com/office/drawing/2014/main" id="{33CC510F-F0DD-8E36-D7E4-295ACDC3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56" y="2084687"/>
            <a:ext cx="2848158" cy="21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amily Tree Maker Connect">
            <a:extLst>
              <a:ext uri="{FF2B5EF4-FFF2-40B4-BE49-F238E27FC236}">
                <a16:creationId xmlns:a16="http://schemas.microsoft.com/office/drawing/2014/main" id="{76719196-B65F-0C91-735D-4ECC1682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82" y="2289229"/>
            <a:ext cx="742205" cy="7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istorical Weather®">
            <a:extLst>
              <a:ext uri="{FF2B5EF4-FFF2-40B4-BE49-F238E27FC236}">
                <a16:creationId xmlns:a16="http://schemas.microsoft.com/office/drawing/2014/main" id="{361939FD-853B-9D6F-80F3-AD22D11E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19" y="243750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ext of Kin®">
            <a:extLst>
              <a:ext uri="{FF2B5EF4-FFF2-40B4-BE49-F238E27FC236}">
                <a16:creationId xmlns:a16="http://schemas.microsoft.com/office/drawing/2014/main" id="{5D334B5D-BD34-971C-293E-C393115E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60" y="30711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hoto Darkroom® (Faded Photo Restoration Tools)">
            <a:extLst>
              <a:ext uri="{FF2B5EF4-FFF2-40B4-BE49-F238E27FC236}">
                <a16:creationId xmlns:a16="http://schemas.microsoft.com/office/drawing/2014/main" id="{54C1F3AA-9E46-C679-C58F-89CF6ECD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60" y="498983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6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 dirty="0"/>
              <a:t>Happy Hunting!</a:t>
            </a:r>
          </a:p>
        </p:txBody>
      </p:sp>
    </p:spTree>
    <p:extLst>
      <p:ext uri="{BB962C8B-B14F-4D97-AF65-F5344CB8AC3E}">
        <p14:creationId xmlns:p14="http://schemas.microsoft.com/office/powerpoint/2010/main" val="224948398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4386</TotalTime>
  <Words>161</Words>
  <Application>Microsoft Macintosh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Family Tree Maker</vt:lpstr>
      <vt:lpstr>Program Selection </vt:lpstr>
      <vt:lpstr>Main Menu </vt:lpstr>
      <vt:lpstr>Tree Views</vt:lpstr>
      <vt:lpstr>Index Panel</vt:lpstr>
      <vt:lpstr>Index Panel</vt:lpstr>
      <vt:lpstr>Linkages &amp; Hints</vt:lpstr>
      <vt:lpstr>Family Tree Maker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Thomas Montgomery</cp:lastModifiedBy>
  <cp:revision>110</cp:revision>
  <dcterms:created xsi:type="dcterms:W3CDTF">2018-01-21T16:38:42Z</dcterms:created>
  <dcterms:modified xsi:type="dcterms:W3CDTF">2023-05-01T21:09:40Z</dcterms:modified>
</cp:coreProperties>
</file>