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3"/>
    <p:restoredTop sz="93041"/>
  </p:normalViewPr>
  <p:slideViewPr>
    <p:cSldViewPr snapToGrid="0" snapToObjects="1">
      <p:cViewPr varScale="1">
        <p:scale>
          <a:sx n="128" d="100"/>
          <a:sy n="128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1140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724282"/>
            <a:ext cx="8144134" cy="1373070"/>
          </a:xfrm>
        </p:spPr>
        <p:txBody>
          <a:bodyPr/>
          <a:lstStyle/>
          <a:p>
            <a:pPr algn="ctr"/>
            <a:r>
              <a:rPr lang="en-US" dirty="0"/>
              <a:t>Church Records</a:t>
            </a:r>
          </a:p>
        </p:txBody>
      </p:sp>
    </p:spTree>
    <p:extLst>
      <p:ext uri="{BB962C8B-B14F-4D97-AF65-F5344CB8AC3E}">
        <p14:creationId xmlns:p14="http://schemas.microsoft.com/office/powerpoint/2010/main" val="621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895BA-AE2A-EE4C-879F-94EA10186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Types of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56492-4B3D-5749-8773-DA9D03D77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Baptisms</a:t>
            </a:r>
          </a:p>
          <a:p>
            <a:r>
              <a:rPr lang="en-US" sz="4800" dirty="0"/>
              <a:t>Confirmations</a:t>
            </a:r>
          </a:p>
          <a:p>
            <a:r>
              <a:rPr lang="en-US" sz="4800" dirty="0"/>
              <a:t>Marriages</a:t>
            </a:r>
          </a:p>
          <a:p>
            <a:r>
              <a:rPr lang="en-US" sz="4800" dirty="0"/>
              <a:t>Burials</a:t>
            </a:r>
          </a:p>
        </p:txBody>
      </p:sp>
    </p:spTree>
    <p:extLst>
      <p:ext uri="{BB962C8B-B14F-4D97-AF65-F5344CB8AC3E}">
        <p14:creationId xmlns:p14="http://schemas.microsoft.com/office/powerpoint/2010/main" val="425575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Baptisms - </a:t>
            </a:r>
            <a:r>
              <a:rPr lang="en-US" sz="5400" dirty="0" err="1"/>
              <a:t>Taufschein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Name of Child</a:t>
            </a:r>
          </a:p>
          <a:p>
            <a:r>
              <a:rPr lang="en-US" sz="4800" dirty="0"/>
              <a:t>Names of Parents</a:t>
            </a:r>
          </a:p>
          <a:p>
            <a:r>
              <a:rPr lang="en-US" sz="4800" dirty="0"/>
              <a:t>Names of Baptismal Sponsor(s)</a:t>
            </a:r>
          </a:p>
        </p:txBody>
      </p:sp>
    </p:spTree>
    <p:extLst>
      <p:ext uri="{BB962C8B-B14F-4D97-AF65-F5344CB8AC3E}">
        <p14:creationId xmlns:p14="http://schemas.microsoft.com/office/powerpoint/2010/main" val="176254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Confirmaiton</a:t>
            </a:r>
            <a:r>
              <a:rPr lang="en-US" sz="5400" dirty="0"/>
              <a:t> - </a:t>
            </a:r>
            <a:r>
              <a:rPr lang="en-US" sz="5400" dirty="0" err="1"/>
              <a:t>Konfirmationen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Name of Candidate</a:t>
            </a:r>
          </a:p>
          <a:p>
            <a:r>
              <a:rPr lang="en-US" sz="4800" dirty="0"/>
              <a:t>Age - Sometimes</a:t>
            </a:r>
          </a:p>
          <a:p>
            <a:r>
              <a:rPr lang="en-US" sz="4800" dirty="0"/>
              <a:t>Confirmand’s Father</a:t>
            </a:r>
          </a:p>
        </p:txBody>
      </p:sp>
    </p:spTree>
    <p:extLst>
      <p:ext uri="{BB962C8B-B14F-4D97-AF65-F5344CB8AC3E}">
        <p14:creationId xmlns:p14="http://schemas.microsoft.com/office/powerpoint/2010/main" val="180854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Marriages – </a:t>
            </a:r>
            <a:r>
              <a:rPr lang="en-US" sz="5400" dirty="0" err="1"/>
              <a:t>Trauung</a:t>
            </a:r>
            <a:r>
              <a:rPr lang="en-US" sz="5400" dirty="0"/>
              <a:t> or </a:t>
            </a:r>
            <a:r>
              <a:rPr lang="en-US" sz="5400" dirty="0" err="1"/>
              <a:t>Heiraten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Date of the Marriage</a:t>
            </a:r>
          </a:p>
          <a:p>
            <a:r>
              <a:rPr lang="en-US" sz="4800" dirty="0"/>
              <a:t>Names of Bride and Groom</a:t>
            </a:r>
          </a:p>
          <a:p>
            <a:r>
              <a:rPr lang="en-US" sz="4800" dirty="0"/>
              <a:t>Name of Father</a:t>
            </a:r>
          </a:p>
          <a:p>
            <a:r>
              <a:rPr lang="en-US" sz="4800" dirty="0"/>
              <a:t>Occupations/Residences</a:t>
            </a:r>
          </a:p>
        </p:txBody>
      </p:sp>
    </p:spTree>
    <p:extLst>
      <p:ext uri="{BB962C8B-B14F-4D97-AF65-F5344CB8AC3E}">
        <p14:creationId xmlns:p14="http://schemas.microsoft.com/office/powerpoint/2010/main" val="415896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Burials – Tote or </a:t>
            </a:r>
            <a:r>
              <a:rPr lang="en-US" sz="5400" dirty="0" err="1"/>
              <a:t>Gestorbenen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Deceased’s Name</a:t>
            </a:r>
          </a:p>
          <a:p>
            <a:pPr marL="0" indent="0">
              <a:buNone/>
            </a:pPr>
            <a:r>
              <a:rPr lang="en-US" sz="4800" dirty="0"/>
              <a:t>Date of Burial</a:t>
            </a:r>
          </a:p>
          <a:p>
            <a:pPr marL="0" indent="0">
              <a:buNone/>
            </a:pPr>
            <a:r>
              <a:rPr lang="en-US" sz="4800" dirty="0"/>
              <a:t>Age of the Deceased in Years</a:t>
            </a:r>
          </a:p>
          <a:p>
            <a:pPr marL="0" indent="0">
              <a:buNone/>
            </a:pPr>
            <a:r>
              <a:rPr lang="en-US" sz="4800" dirty="0"/>
              <a:t>	</a:t>
            </a:r>
            <a:r>
              <a:rPr lang="en-US" sz="3900" dirty="0"/>
              <a:t>Not uncommon to be years, months, days</a:t>
            </a:r>
            <a:endParaRPr lang="en-US" sz="4800" dirty="0"/>
          </a:p>
          <a:p>
            <a:pPr marL="0" indent="0">
              <a:buNone/>
            </a:pPr>
            <a:r>
              <a:rPr lang="en-US" sz="4800" dirty="0"/>
              <a:t>Village of Residence/Occupation</a:t>
            </a:r>
          </a:p>
        </p:txBody>
      </p:sp>
    </p:spTree>
    <p:extLst>
      <p:ext uri="{BB962C8B-B14F-4D97-AF65-F5344CB8AC3E}">
        <p14:creationId xmlns:p14="http://schemas.microsoft.com/office/powerpoint/2010/main" val="3955595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Work Backwards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Home Parish</a:t>
            </a:r>
          </a:p>
          <a:p>
            <a:pPr marL="0" indent="0">
              <a:buNone/>
            </a:pPr>
            <a:r>
              <a:rPr lang="en-US" sz="4800" dirty="0"/>
              <a:t>Parent’s Parish</a:t>
            </a:r>
          </a:p>
          <a:p>
            <a:pPr marL="0" indent="0">
              <a:buNone/>
            </a:pPr>
            <a:r>
              <a:rPr lang="en-US" sz="4800" dirty="0"/>
              <a:t>Grandparent’s Parish</a:t>
            </a:r>
          </a:p>
          <a:p>
            <a:pPr marL="0" indent="0">
              <a:buNone/>
            </a:pPr>
            <a:r>
              <a:rPr lang="en-US" sz="4800" dirty="0"/>
              <a:t>Immigrant’s Parish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01765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6F46-195D-0E43-BED6-CC3FA758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E952-E4F7-0E41-ACFE-D8CA88CE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Marriage at St. Ignatius</a:t>
            </a:r>
          </a:p>
          <a:p>
            <a:pPr marL="0" indent="0">
              <a:buNone/>
            </a:pPr>
            <a:r>
              <a:rPr lang="en-US" sz="4800" dirty="0"/>
              <a:t>Parent’s Parish</a:t>
            </a:r>
          </a:p>
          <a:p>
            <a:pPr marL="0" indent="0">
              <a:buNone/>
            </a:pPr>
            <a:r>
              <a:rPr lang="en-US" sz="4800" dirty="0"/>
              <a:t>St. Boniface, Germantown, IL</a:t>
            </a:r>
          </a:p>
          <a:p>
            <a:pPr marL="0" indent="0">
              <a:buNone/>
            </a:pPr>
            <a:r>
              <a:rPr lang="en-US" sz="4800" dirty="0"/>
              <a:t>St Josef’s, </a:t>
            </a:r>
            <a:r>
              <a:rPr lang="en-US" sz="4800"/>
              <a:t>Önsbach</a:t>
            </a:r>
            <a:endParaRPr lang="en-US" sz="4800" dirty="0"/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526560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47</TotalTime>
  <Words>116</Words>
  <Application>Microsoft Macintosh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Church Records</vt:lpstr>
      <vt:lpstr>Types of Records</vt:lpstr>
      <vt:lpstr>Baptisms - Taufschein</vt:lpstr>
      <vt:lpstr>Confirmaiton - Konfirmationen</vt:lpstr>
      <vt:lpstr>Marriages – Trauung or Heiraten</vt:lpstr>
      <vt:lpstr>Burials – Tote or Gestorbenen</vt:lpstr>
      <vt:lpstr>Work Backwards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5</cp:revision>
  <dcterms:created xsi:type="dcterms:W3CDTF">2018-01-21T16:38:42Z</dcterms:created>
  <dcterms:modified xsi:type="dcterms:W3CDTF">2020-01-15T22:39:31Z</dcterms:modified>
</cp:coreProperties>
</file>